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70" r:id="rId3"/>
    <p:sldId id="259" r:id="rId4"/>
    <p:sldId id="271" r:id="rId5"/>
    <p:sldId id="272" r:id="rId6"/>
    <p:sldId id="273" r:id="rId7"/>
    <p:sldId id="274" r:id="rId8"/>
    <p:sldId id="276" r:id="rId9"/>
    <p:sldId id="275" r:id="rId10"/>
    <p:sldId id="277" r:id="rId11"/>
    <p:sldId id="278" r:id="rId12"/>
    <p:sldId id="284" r:id="rId13"/>
    <p:sldId id="279" r:id="rId14"/>
    <p:sldId id="285" r:id="rId15"/>
    <p:sldId id="280" r:id="rId16"/>
    <p:sldId id="286" r:id="rId17"/>
    <p:sldId id="282" r:id="rId18"/>
    <p:sldId id="283" r:id="rId19"/>
    <p:sldId id="261" r:id="rId20"/>
  </p:sldIdLst>
  <p:sldSz cx="12192000" cy="6858000"/>
  <p:notesSz cx="6858000" cy="9144000"/>
  <p:embeddedFontLst>
    <p:embeddedFont>
      <p:font typeface="Barlow" panose="00000500000000000000" pitchFamily="2" charset="0"/>
      <p:regular r:id="rId21"/>
      <p:bold r:id="rId22"/>
      <p:italic r:id="rId23"/>
      <p:boldItalic r:id="rId24"/>
    </p:embeddedFont>
    <p:embeddedFont>
      <p:font typeface="K2D" panose="020B0604020202020204" charset="-34"/>
      <p:regular r:id="rId25"/>
      <p:bold r:id="rId26"/>
      <p:italic r:id="rId27"/>
      <p:boldItalic r:id="rId28"/>
    </p:embeddedFont>
    <p:embeddedFont>
      <p:font typeface="Readex Pro" panose="020B0604020202020204" charset="-78"/>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CAA"/>
    <a:srgbClr val="CCFFFF"/>
    <a:srgbClr val="00AFEF"/>
    <a:srgbClr val="FFFFFF"/>
    <a:srgbClr val="27ACE3"/>
    <a:srgbClr val="1F5CA9"/>
    <a:srgbClr val="F2F2F2"/>
    <a:srgbClr val="000000"/>
    <a:srgbClr val="D9D9D9"/>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31" autoAdjust="0"/>
    <p:restoredTop sz="94660"/>
  </p:normalViewPr>
  <p:slideViewPr>
    <p:cSldViewPr snapToGrid="0">
      <p:cViewPr varScale="1">
        <p:scale>
          <a:sx n="79" d="100"/>
          <a:sy n="79" d="100"/>
        </p:scale>
        <p:origin x="874"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5.emf"/><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737"/>
            <a:ext cx="1061859" cy="1062060"/>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7" name="Group 6">
            <a:extLst>
              <a:ext uri="{FF2B5EF4-FFF2-40B4-BE49-F238E27FC236}">
                <a16:creationId xmlns:a16="http://schemas.microsoft.com/office/drawing/2014/main" id="{500C3C4B-7EB0-A799-EF60-7E7B2A1A5D71}"/>
              </a:ext>
            </a:extLst>
          </p:cNvPr>
          <p:cNvGrpSpPr/>
          <p:nvPr userDrawn="1"/>
        </p:nvGrpSpPr>
        <p:grpSpPr>
          <a:xfrm rot="5400000" flipH="1">
            <a:off x="11994349" y="89858"/>
            <a:ext cx="108319" cy="107166"/>
            <a:chOff x="9886950" y="442913"/>
            <a:chExt cx="216694" cy="214386"/>
          </a:xfrm>
        </p:grpSpPr>
        <p:sp>
          <p:nvSpPr>
            <p:cNvPr id="2" name="Rectangle: Rounded Corners 1">
              <a:extLst>
                <a:ext uri="{FF2B5EF4-FFF2-40B4-BE49-F238E27FC236}">
                  <a16:creationId xmlns:a16="http://schemas.microsoft.com/office/drawing/2014/main" id="{A5889A1F-7953-5C39-8687-FF30BEEED6A0}"/>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2EFB534-7696-D26C-4ED3-9370C4BF548C}"/>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CEBF6C9-F2A0-D7EA-46F2-E2BED25E4EEB}"/>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FC287AC-3830-D280-1DFB-099F1C622FCC}"/>
              </a:ext>
            </a:extLst>
          </p:cNvPr>
          <p:cNvPicPr>
            <a:picLocks noChangeAspect="1"/>
          </p:cNvPicPr>
          <p:nvPr userDrawn="1"/>
        </p:nvPicPr>
        <p:blipFill>
          <a:blip r:embed="rId3"/>
          <a:stretch>
            <a:fillRect/>
          </a:stretch>
        </p:blipFill>
        <p:spPr>
          <a:xfrm>
            <a:off x="2585036" y="6478829"/>
            <a:ext cx="9326880" cy="118101"/>
          </a:xfrm>
          <a:prstGeom prst="rect">
            <a:avLst/>
          </a:prstGeom>
        </p:spPr>
      </p:pic>
      <p:sp>
        <p:nvSpPr>
          <p:cNvPr id="9" name="Slide Number Placeholder 5">
            <a:extLst>
              <a:ext uri="{FF2B5EF4-FFF2-40B4-BE49-F238E27FC236}">
                <a16:creationId xmlns:a16="http://schemas.microsoft.com/office/drawing/2014/main" id="{FC61D4A3-C96E-946C-BF56-14B0317E483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10" name="Rectangle 9">
            <a:extLst>
              <a:ext uri="{FF2B5EF4-FFF2-40B4-BE49-F238E27FC236}">
                <a16:creationId xmlns:a16="http://schemas.microsoft.com/office/drawing/2014/main" id="{4DFDF354-0251-FE65-2C5F-25380E57F03B}"/>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13" name="Group 12">
            <a:extLst>
              <a:ext uri="{FF2B5EF4-FFF2-40B4-BE49-F238E27FC236}">
                <a16:creationId xmlns:a16="http://schemas.microsoft.com/office/drawing/2014/main" id="{076B934B-7F60-9EFE-CEAF-A531BBACD851}"/>
              </a:ext>
            </a:extLst>
          </p:cNvPr>
          <p:cNvGrpSpPr/>
          <p:nvPr userDrawn="1"/>
        </p:nvGrpSpPr>
        <p:grpSpPr>
          <a:xfrm>
            <a:off x="817685" y="6410864"/>
            <a:ext cx="2760487" cy="403790"/>
            <a:chOff x="741485" y="6410864"/>
            <a:chExt cx="2760487" cy="403790"/>
          </a:xfrm>
        </p:grpSpPr>
        <p:sp>
          <p:nvSpPr>
            <p:cNvPr id="14" name="TextBox 13">
              <a:extLst>
                <a:ext uri="{FF2B5EF4-FFF2-40B4-BE49-F238E27FC236}">
                  <a16:creationId xmlns:a16="http://schemas.microsoft.com/office/drawing/2014/main" id="{8BAF9606-2A17-830C-304D-88D56EDB1C47}"/>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44ADAA7A-04F6-2616-50B0-A84AF6F98FE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6BF1CC2D-4F33-60C3-D015-EE4B3346464B}"/>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7" name="Date Placeholder 3">
            <a:extLst>
              <a:ext uri="{FF2B5EF4-FFF2-40B4-BE49-F238E27FC236}">
                <a16:creationId xmlns:a16="http://schemas.microsoft.com/office/drawing/2014/main" id="{1C43A459-4626-2124-180B-282157DA33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12/6/2025</a:t>
            </a:fld>
            <a:endParaRPr lang="en-US"/>
          </a:p>
        </p:txBody>
      </p:sp>
      <p:sp>
        <p:nvSpPr>
          <p:cNvPr id="18" name="Footer Placeholder 4">
            <a:extLst>
              <a:ext uri="{FF2B5EF4-FFF2-40B4-BE49-F238E27FC236}">
                <a16:creationId xmlns:a16="http://schemas.microsoft.com/office/drawing/2014/main" id="{386F145B-841B-1EA7-87E9-B007B9A54080}"/>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236778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4787900" cy="6858000"/>
          </a:xfrm>
        </p:spPr>
        <p:txBody>
          <a:bodyPr anchor="ctr" anchorCtr="0"/>
          <a:lstStyle>
            <a:lvl1pPr marL="0" indent="0" algn="ctr">
              <a:buNone/>
              <a:defRPr/>
            </a:lvl1pPr>
          </a:lstStyle>
          <a:p>
            <a:r>
              <a:rPr lang="en-US"/>
              <a:t>Chèn ảnh</a:t>
            </a:r>
          </a:p>
        </p:txBody>
      </p:sp>
      <p:sp>
        <p:nvSpPr>
          <p:cNvPr id="16" name="Title 1"/>
          <p:cNvSpPr>
            <a:spLocks noGrp="1"/>
          </p:cNvSpPr>
          <p:nvPr>
            <p:ph type="ctrTitle" hasCustomPrompt="1"/>
          </p:nvPr>
        </p:nvSpPr>
        <p:spPr>
          <a:xfrm>
            <a:off x="5626100" y="1109534"/>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626098" y="2870070"/>
            <a:ext cx="5959480" cy="2502381"/>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7" name="Rectangle 16"/>
          <p:cNvSpPr/>
          <p:nvPr userDrawn="1"/>
        </p:nvSpPr>
        <p:spPr>
          <a:xfrm>
            <a:off x="4787899" y="0"/>
            <a:ext cx="116779" cy="685800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106" y="241300"/>
            <a:ext cx="292100" cy="292100"/>
          </a:xfrm>
          <a:prstGeom prst="rect">
            <a:avLst/>
          </a:prstGeom>
        </p:spPr>
      </p:pic>
      <p:pic>
        <p:nvPicPr>
          <p:cNvPr id="22" name="Picture 21"/>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7666FBEF-96D4-A728-F979-1B9E3C58461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68E8E8DD-CE54-0055-2BF7-151D57DF8BD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D272301E-8D74-6168-3E37-23F22C232E8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1E1F16EF-BF90-0E2D-8C37-9F7F65B32C5A}"/>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24C6974A-DD6E-7CB5-8FD4-600450267DC0}"/>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56196367-A723-A537-EB98-81ACB69748F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E466BEA6-14C4-AF23-E4A2-9D451D536F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C8362F22-F1FE-F284-D164-71325E2FE29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C52A85AC-B7B7-482A-12B3-980D59815FD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BF6D7656-F800-D94D-225F-EDD31055092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3" name="Footer Placeholder 4">
            <a:extLst>
              <a:ext uri="{FF2B5EF4-FFF2-40B4-BE49-F238E27FC236}">
                <a16:creationId xmlns:a16="http://schemas.microsoft.com/office/drawing/2014/main" id="{7D4C748E-C498-F3D1-FA1A-8DE0452D33B4}"/>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5093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Lef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9E864A0-20A2-BDEB-4706-A5E83DDFA48B}"/>
              </a:ext>
            </a:extLst>
          </p:cNvPr>
          <p:cNvPicPr>
            <a:picLocks noChangeAspect="1"/>
          </p:cNvPicPr>
          <p:nvPr userDrawn="1"/>
        </p:nvPicPr>
        <p:blipFill>
          <a:blip r:embed="rId2">
            <a:duotone>
              <a:schemeClr val="bg2">
                <a:shade val="45000"/>
                <a:satMod val="135000"/>
              </a:schemeClr>
              <a:prstClr val="white"/>
            </a:duotone>
          </a:blip>
          <a:stretch>
            <a:fillRect/>
          </a:stretch>
        </p:blipFill>
        <p:spPr>
          <a:xfrm rot="2700000">
            <a:off x="781863" y="1310095"/>
            <a:ext cx="3916148" cy="3910374"/>
          </a:xfrm>
          <a:prstGeom prst="rect">
            <a:avLst/>
          </a:prstGeom>
        </p:spPr>
      </p:pic>
      <p:sp>
        <p:nvSpPr>
          <p:cNvPr id="16" name="Title 1"/>
          <p:cNvSpPr>
            <a:spLocks noGrp="1"/>
          </p:cNvSpPr>
          <p:nvPr>
            <p:ph type="ctrTitle" hasCustomPrompt="1"/>
          </p:nvPr>
        </p:nvSpPr>
        <p:spPr>
          <a:xfrm>
            <a:off x="5575300" y="769938"/>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575298" y="2530474"/>
            <a:ext cx="5959480" cy="3550350"/>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22" name="Picture 21"/>
          <p:cNvPicPr>
            <a:picLocks noChangeAspect="1"/>
          </p:cNvPicPr>
          <p:nvPr userDrawn="1"/>
        </p:nvPicPr>
        <p:blipFill>
          <a:blip r:embed="rId2"/>
          <a:stretch>
            <a:fillRect/>
          </a:stretch>
        </p:blipFill>
        <p:spPr>
          <a:xfrm>
            <a:off x="11987783" y="93587"/>
            <a:ext cx="107165" cy="107007"/>
          </a:xfrm>
          <a:prstGeom prst="rect">
            <a:avLst/>
          </a:prstGeom>
        </p:spPr>
      </p:pic>
      <p:sp>
        <p:nvSpPr>
          <p:cNvPr id="23" name="Picture Placeholder 22">
            <a:extLst>
              <a:ext uri="{FF2B5EF4-FFF2-40B4-BE49-F238E27FC236}">
                <a16:creationId xmlns:a16="http://schemas.microsoft.com/office/drawing/2014/main" id="{8A90EEE0-CD8C-2ACB-25F9-50BB8997F9B6}"/>
              </a:ext>
            </a:extLst>
          </p:cNvPr>
          <p:cNvSpPr>
            <a:spLocks noGrp="1"/>
          </p:cNvSpPr>
          <p:nvPr>
            <p:ph type="pic" sz="quarter" idx="12" hasCustomPrompt="1"/>
          </p:nvPr>
        </p:nvSpPr>
        <p:spPr>
          <a:xfrm>
            <a:off x="438976" y="127568"/>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4" name="Picture Placeholder 22">
            <a:extLst>
              <a:ext uri="{FF2B5EF4-FFF2-40B4-BE49-F238E27FC236}">
                <a16:creationId xmlns:a16="http://schemas.microsoft.com/office/drawing/2014/main" id="{DDDAF3A5-8C80-403E-4204-D45A798228F3}"/>
              </a:ext>
            </a:extLst>
          </p:cNvPr>
          <p:cNvSpPr>
            <a:spLocks noGrp="1"/>
          </p:cNvSpPr>
          <p:nvPr>
            <p:ph type="pic" sz="quarter" idx="13" hasCustomPrompt="1"/>
          </p:nvPr>
        </p:nvSpPr>
        <p:spPr>
          <a:xfrm>
            <a:off x="438976" y="3365543"/>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5" name="Picture Placeholder 22">
            <a:extLst>
              <a:ext uri="{FF2B5EF4-FFF2-40B4-BE49-F238E27FC236}">
                <a16:creationId xmlns:a16="http://schemas.microsoft.com/office/drawing/2014/main" id="{1442A5B8-CFC4-5FD2-2AD5-A6E2BE31C3D6}"/>
              </a:ext>
            </a:extLst>
          </p:cNvPr>
          <p:cNvSpPr>
            <a:spLocks noGrp="1"/>
          </p:cNvSpPr>
          <p:nvPr>
            <p:ph type="pic" sz="quarter" idx="14" hasCustomPrompt="1"/>
          </p:nvPr>
        </p:nvSpPr>
        <p:spPr>
          <a:xfrm>
            <a:off x="2032811" y="1752381"/>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pic>
        <p:nvPicPr>
          <p:cNvPr id="26" name="Picture 25">
            <a:extLst>
              <a:ext uri="{FF2B5EF4-FFF2-40B4-BE49-F238E27FC236}">
                <a16:creationId xmlns:a16="http://schemas.microsoft.com/office/drawing/2014/main" id="{18BE5A7E-5F20-6A38-5D19-14DA476864C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2776" y="2393663"/>
            <a:ext cx="1716960" cy="1717475"/>
          </a:xfrm>
          <a:prstGeom prst="rect">
            <a:avLst/>
          </a:prstGeom>
        </p:spPr>
      </p:pic>
      <p:sp>
        <p:nvSpPr>
          <p:cNvPr id="2" name="Slide Number Placeholder 5">
            <a:extLst>
              <a:ext uri="{FF2B5EF4-FFF2-40B4-BE49-F238E27FC236}">
                <a16:creationId xmlns:a16="http://schemas.microsoft.com/office/drawing/2014/main" id="{09D97C13-D91F-4682-B432-81FF1B14B49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2684DFD5-27A7-C363-7007-2DC193A3EAF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8316999E-E9FF-973E-7101-9B1C4199764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766026A7-B4F0-EAA7-6E24-26FFBCA763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8FF0E9D6-6802-7688-2B57-6C08D5DA59C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6E658449-E3D8-FD81-A0DE-693514AECD38}"/>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3B45509-564D-FF36-7D23-E19C5706B85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034F2291-6314-C1AD-04AC-4C2F36AFBCE5}"/>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60D81222-A6F3-0F0F-54F8-3440A58FEE7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15F7985F-5BDC-B2DF-EE61-A86912B6894F}"/>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2" name="Footer Placeholder 4">
            <a:extLst>
              <a:ext uri="{FF2B5EF4-FFF2-40B4-BE49-F238E27FC236}">
                <a16:creationId xmlns:a16="http://schemas.microsoft.com/office/drawing/2014/main" id="{3F3C7577-EE0C-2234-C1BF-DA9C643EE26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541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Left">
    <p:spTree>
      <p:nvGrpSpPr>
        <p:cNvPr id="1" name=""/>
        <p:cNvGrpSpPr/>
        <p:nvPr/>
      </p:nvGrpSpPr>
      <p:grpSpPr>
        <a:xfrm>
          <a:off x="0" y="0"/>
          <a:ext cx="0" cy="0"/>
          <a:chOff x="0" y="0"/>
          <a:chExt cx="0" cy="0"/>
        </a:xfrm>
      </p:grpSpPr>
      <p:grpSp>
        <p:nvGrpSpPr>
          <p:cNvPr id="15" name="Group 14"/>
          <p:cNvGrpSpPr/>
          <p:nvPr userDrawn="1"/>
        </p:nvGrpSpPr>
        <p:grpSpPr>
          <a:xfrm>
            <a:off x="170156" y="134614"/>
            <a:ext cx="3918888" cy="6192390"/>
            <a:chOff x="125766" y="134614"/>
            <a:chExt cx="3918888" cy="6192390"/>
          </a:xfrm>
        </p:grpSpPr>
        <p:sp>
          <p:nvSpPr>
            <p:cNvPr id="16" name="Rectangle 15"/>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7" name="Rectangle 16"/>
            <p:cNvSpPr/>
            <p:nvPr userDrawn="1"/>
          </p:nvSpPr>
          <p:spPr>
            <a:xfrm>
              <a:off x="125766" y="134614"/>
              <a:ext cx="3918888" cy="5488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423332" y="2190750"/>
            <a:ext cx="3335867" cy="3761528"/>
          </a:xfrm>
        </p:spPr>
        <p:txBody>
          <a:bodyPr>
            <a:normAutofit/>
          </a:bodyPr>
          <a:lstStyle>
            <a:lvl1pPr marL="0" indent="0" algn="l">
              <a:lnSpc>
                <a:spcPct val="10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423333" y="481807"/>
            <a:ext cx="3335866" cy="1570038"/>
          </a:xfrm>
        </p:spPr>
        <p:txBody>
          <a:bodyPr anchor="b" anchorCtr="0">
            <a:noAutofit/>
          </a:bodyPr>
          <a:lstStyle>
            <a:lvl1pPr algn="l">
              <a:defRPr sz="2800" b="1">
                <a:solidFill>
                  <a:schemeClr val="bg1"/>
                </a:solidFill>
                <a:latin typeface="K2D" panose="00000500000000000000" pitchFamily="2" charset="-34"/>
              </a:defRPr>
            </a:lvl1pPr>
          </a:lstStyle>
          <a:p>
            <a:r>
              <a:rPr lang="en-US"/>
              <a:t>Tiêu đề</a:t>
            </a:r>
            <a:endParaRPr lang="en-US" dirty="0"/>
          </a:p>
        </p:txBody>
      </p:sp>
      <p:sp>
        <p:nvSpPr>
          <p:cNvPr id="10" name="Content Placeholder 9"/>
          <p:cNvSpPr>
            <a:spLocks noGrp="1"/>
          </p:cNvSpPr>
          <p:nvPr>
            <p:ph sz="quarter" idx="12" hasCustomPrompt="1"/>
          </p:nvPr>
        </p:nvSpPr>
        <p:spPr>
          <a:xfrm>
            <a:off x="4210050" y="1233577"/>
            <a:ext cx="7685088" cy="4882552"/>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7565" y="285479"/>
            <a:ext cx="457200" cy="457200"/>
          </a:xfrm>
          <a:prstGeom prst="rect">
            <a:avLst/>
          </a:prstGeom>
        </p:spPr>
      </p:pic>
      <p:pic>
        <p:nvPicPr>
          <p:cNvPr id="23" name="Picture 22"/>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555DA46C-D8B6-7CFC-66B8-7CB0661BDC5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C520D40A-2E3B-C7A9-C896-AB297CD1D502}"/>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90772D73-D33F-3CF1-F2EC-3AB49AB0A3E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C3B7BB71-C74C-F574-53FD-686AF1FFDDB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D2F3CACD-6A80-FFA4-A1A8-D43F712955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FAEB09F-CD5E-7ADC-1B2F-8965E3D7128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1" name="TextBox 10">
              <a:extLst>
                <a:ext uri="{FF2B5EF4-FFF2-40B4-BE49-F238E27FC236}">
                  <a16:creationId xmlns:a16="http://schemas.microsoft.com/office/drawing/2014/main" id="{D6F64E0D-6262-6968-C324-91B0C29DAE2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2" name="TextBox 11">
            <a:extLst>
              <a:ext uri="{FF2B5EF4-FFF2-40B4-BE49-F238E27FC236}">
                <a16:creationId xmlns:a16="http://schemas.microsoft.com/office/drawing/2014/main" id="{46ACF565-7282-52D8-2F87-9979EB7D22E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3" name="Picture 12">
            <a:extLst>
              <a:ext uri="{FF2B5EF4-FFF2-40B4-BE49-F238E27FC236}">
                <a16:creationId xmlns:a16="http://schemas.microsoft.com/office/drawing/2014/main" id="{F5EB52C3-46A3-8597-EB48-A059B972B6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id="{F417CD2D-3662-2AA5-03DA-B7DB71FD4D1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8" name="Footer Placeholder 4">
            <a:extLst>
              <a:ext uri="{FF2B5EF4-FFF2-40B4-BE49-F238E27FC236}">
                <a16:creationId xmlns:a16="http://schemas.microsoft.com/office/drawing/2014/main" id="{176764BE-F724-71A0-BE05-2D8CD35F4D5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75906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Top">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134613"/>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6191250" y="465934"/>
            <a:ext cx="5229225" cy="1634339"/>
          </a:xfrm>
        </p:spPr>
        <p:txBody>
          <a:bodyPr wrap="square">
            <a:no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24705" y="3223632"/>
            <a:ext cx="4928369"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25089" y="438150"/>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24706" y="3062972"/>
            <a:ext cx="4927984"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id="{9DE2B706-8307-6ED5-F877-389B0B297961}"/>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7069466" y="2644402"/>
            <a:ext cx="3453753" cy="3402396"/>
          </a:xfrm>
          <a:prstGeom prst="rect">
            <a:avLst/>
          </a:prstGeom>
        </p:spPr>
      </p:pic>
      <p:pic>
        <p:nvPicPr>
          <p:cNvPr id="37" name="Picture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53815" y="2177429"/>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id="{A5B4C324-3C81-EE05-863B-0BFD10068AD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7CC62863-B89C-435F-F151-714E85DDC0D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id="{54D858D0-591A-DB7C-B0CF-EC5885EF6AA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91B9E2AA-8C7B-B434-371B-D07F8E42BC7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E048CFE-B19B-7653-369A-1274DDC6A672}"/>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38B54DA6-059E-42E3-D2C2-7CC236D17F7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B478C257-C905-714F-8D36-7C4FEA7B101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7171E3B6-9344-8EA5-ECCC-B4E2DB489CB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EB4D2815-B553-E7E3-A420-642D631F8509}"/>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D43C1B86-79CD-A2B3-901F-0E811E86B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7" name="Footer Placeholder 4">
            <a:extLst>
              <a:ext uri="{FF2B5EF4-FFF2-40B4-BE49-F238E27FC236}">
                <a16:creationId xmlns:a16="http://schemas.microsoft.com/office/drawing/2014/main" id="{01990695-EF78-6AB0-E960-0608F2EFCBD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232255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Bottom">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3979538"/>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741485" y="4229011"/>
            <a:ext cx="5229225" cy="1634339"/>
          </a:xfrm>
        </p:spPr>
        <p:txBody>
          <a:bodyPr>
            <a:norm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569891" y="811935"/>
            <a:ext cx="5229225"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720704" y="2860675"/>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720704" y="2772120"/>
            <a:ext cx="4928369"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id="{2CD997C6-547B-2702-8F85-89942F1AB17D}"/>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1183842" y="373388"/>
            <a:ext cx="3453753" cy="3402396"/>
          </a:xfrm>
          <a:prstGeom prst="rect">
            <a:avLst/>
          </a:prstGeom>
        </p:spPr>
      </p:pic>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22467" y="3759764"/>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id="{4AF876A1-6B11-6FF8-2D84-015F96056B1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29CA6408-9D66-09C4-41AB-00CC1729D3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id="{1E0018DF-49AD-91F7-0DB0-C9BC1261979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A0C13370-E7EC-678E-BD5A-DB77AAE1330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84E15444-C65B-BCB2-0C08-2D44E08572B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552101A3-77ED-E52F-5EB8-690B6987C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97794B63-DFC9-1FBB-688F-B4BDE18353A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3970B167-68C8-83AC-0439-E32E52CA290E}"/>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D62CD55A-1C1C-F2FF-326E-E4EDF096096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2106D705-167D-4957-B052-389F58C3C7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7" name="Footer Placeholder 4">
            <a:extLst>
              <a:ext uri="{FF2B5EF4-FFF2-40B4-BE49-F238E27FC236}">
                <a16:creationId xmlns:a16="http://schemas.microsoft.com/office/drawing/2014/main" id="{4B50CB5C-9421-8092-B746-31E9C2FB314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2394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ser Information">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2580549"/>
            <a:ext cx="12192000" cy="107901"/>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3" name="Subtitle 2"/>
          <p:cNvSpPr>
            <a:spLocks noGrp="1"/>
          </p:cNvSpPr>
          <p:nvPr>
            <p:ph type="subTitle" idx="1" hasCustomPrompt="1"/>
          </p:nvPr>
        </p:nvSpPr>
        <p:spPr>
          <a:xfrm>
            <a:off x="3501972" y="3856819"/>
            <a:ext cx="7445428" cy="2304603"/>
          </a:xfrm>
        </p:spPr>
        <p:txBody>
          <a:bodyPr>
            <a:normAutofit/>
          </a:bodyPr>
          <a:lstStyle>
            <a:lvl1pPr marL="0" indent="0" algn="l">
              <a:lnSpc>
                <a:spcPct val="100000"/>
              </a:lnSpc>
              <a:buNone/>
              <a:defRPr sz="1600" b="0" i="0">
                <a:solidFill>
                  <a:srgbClr val="00000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Các thông tin cá nhân có liên quan</a:t>
            </a:r>
            <a:endParaRPr lang="en-US" dirty="0"/>
          </a:p>
        </p:txBody>
      </p:sp>
      <p:sp>
        <p:nvSpPr>
          <p:cNvPr id="2" name="Title 1"/>
          <p:cNvSpPr>
            <a:spLocks noGrp="1"/>
          </p:cNvSpPr>
          <p:nvPr>
            <p:ph type="ctrTitle" hasCustomPrompt="1"/>
          </p:nvPr>
        </p:nvSpPr>
        <p:spPr>
          <a:xfrm>
            <a:off x="3503437" y="2747660"/>
            <a:ext cx="7443963" cy="904404"/>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Nhấn vào để chỉnh sửa tên</a:t>
            </a:r>
            <a:endParaRPr lang="en-US" dirty="0"/>
          </a:p>
        </p:txBody>
      </p:sp>
      <p:sp>
        <p:nvSpPr>
          <p:cNvPr id="10" name="Picture Placeholder 9"/>
          <p:cNvSpPr>
            <a:spLocks noGrp="1"/>
          </p:cNvSpPr>
          <p:nvPr>
            <p:ph type="pic" sz="quarter" idx="13" hasCustomPrompt="1"/>
          </p:nvPr>
        </p:nvSpPr>
        <p:spPr>
          <a:xfrm>
            <a:off x="0" y="0"/>
            <a:ext cx="12192000" cy="2584938"/>
          </a:xfrm>
          <a:solidFill>
            <a:schemeClr val="bg1">
              <a:lumMod val="95000"/>
            </a:schemeClr>
          </a:solidFill>
        </p:spPr>
        <p:txBody>
          <a:bodyPr anchor="ctr" anchorCtr="0"/>
          <a:lstStyle>
            <a:lvl1pPr marL="0" indent="0" algn="ctr">
              <a:buNone/>
              <a:defRPr/>
            </a:lvl1pPr>
          </a:lstStyle>
          <a:p>
            <a:r>
              <a:rPr lang="en-US"/>
              <a:t>Ảnh bìa</a:t>
            </a:r>
          </a:p>
        </p:txBody>
      </p:sp>
      <p:sp>
        <p:nvSpPr>
          <p:cNvPr id="9" name="Picture Placeholder 8"/>
          <p:cNvSpPr>
            <a:spLocks noGrp="1"/>
          </p:cNvSpPr>
          <p:nvPr>
            <p:ph type="pic" sz="quarter" idx="12" hasCustomPrompt="1"/>
          </p:nvPr>
        </p:nvSpPr>
        <p:spPr>
          <a:xfrm>
            <a:off x="664144" y="1144291"/>
            <a:ext cx="2601302" cy="2606040"/>
          </a:xfrm>
          <a:prstGeom prst="ellipse">
            <a:avLst/>
          </a:prstGeom>
          <a:solidFill>
            <a:schemeClr val="bg1">
              <a:lumMod val="95000"/>
            </a:schemeClr>
          </a:solidFill>
          <a:ln w="38100">
            <a:solidFill>
              <a:schemeClr val="bg1"/>
            </a:solidFill>
            <a:miter lim="800000"/>
          </a:ln>
        </p:spPr>
        <p:txBody>
          <a:bodyPr anchor="ctr" anchorCtr="0"/>
          <a:lstStyle>
            <a:lvl1pPr marL="0" indent="0" algn="ctr">
              <a:buNone/>
              <a:defRPr/>
            </a:lvl1pPr>
          </a:lstStyle>
          <a:p>
            <a:r>
              <a:rPr lang="en-US"/>
              <a:t>Avatar</a:t>
            </a:r>
          </a:p>
        </p:txBody>
      </p:sp>
      <p:sp>
        <p:nvSpPr>
          <p:cNvPr id="19" name="Rectangle 18"/>
          <p:cNvSpPr/>
          <p:nvPr userDrawn="1"/>
        </p:nvSpPr>
        <p:spPr>
          <a:xfrm>
            <a:off x="3631224" y="3726827"/>
            <a:ext cx="1820007" cy="45719"/>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2" name="Picture Placeholder 11"/>
          <p:cNvSpPr>
            <a:spLocks noGrp="1"/>
          </p:cNvSpPr>
          <p:nvPr>
            <p:ph type="pic" sz="quarter" idx="14" hasCustomPrompt="1"/>
          </p:nvPr>
        </p:nvSpPr>
        <p:spPr>
          <a:xfrm>
            <a:off x="10348756" y="4679980"/>
            <a:ext cx="1574800" cy="1589422"/>
          </a:xfrm>
        </p:spPr>
        <p:txBody>
          <a:bodyPr anchor="ctr" anchorCtr="1"/>
          <a:lstStyle>
            <a:lvl1pPr marL="0" indent="0">
              <a:buNone/>
              <a:defRPr baseline="0">
                <a:latin typeface="K2D" panose="00000500000000000000" pitchFamily="2" charset="-34"/>
              </a:defRPr>
            </a:lvl1pPr>
          </a:lstStyle>
          <a:p>
            <a:r>
              <a:rPr lang="en-US"/>
              <a:t>Mã QR</a:t>
            </a:r>
          </a:p>
        </p:txBody>
      </p:sp>
      <p:pic>
        <p:nvPicPr>
          <p:cNvPr id="21" name="Picture 20">
            <a:extLst>
              <a:ext uri="{FF2B5EF4-FFF2-40B4-BE49-F238E27FC236}">
                <a16:creationId xmlns:a16="http://schemas.microsoft.com/office/drawing/2014/main" id="{A8399B61-C397-6E24-154B-55AEE91F31FA}"/>
              </a:ext>
            </a:extLst>
          </p:cNvPr>
          <p:cNvPicPr>
            <a:picLocks noChangeAspect="1"/>
          </p:cNvPicPr>
          <p:nvPr userDrawn="1"/>
        </p:nvPicPr>
        <p:blipFill>
          <a:blip r:embed="rId2" cstate="print">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839319" y="3749686"/>
            <a:ext cx="2513362" cy="2475989"/>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9872" y="3047462"/>
            <a:ext cx="292100" cy="292100"/>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678885C0-D685-8BA1-0334-F39B9B68D71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036DF714-887C-B1B4-0544-F3318FB936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245B2670-DCDB-9912-43A9-DB6F7732594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10719D13-9667-D80B-8E63-2EAE238785E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6D5820E4-D785-554F-4A26-439F94DC39CB}"/>
              </a:ext>
            </a:extLst>
          </p:cNvPr>
          <p:cNvGrpSpPr/>
          <p:nvPr userDrawn="1"/>
        </p:nvGrpSpPr>
        <p:grpSpPr>
          <a:xfrm>
            <a:off x="817685" y="6410864"/>
            <a:ext cx="2760487" cy="403790"/>
            <a:chOff x="741485" y="6410864"/>
            <a:chExt cx="2760487" cy="403790"/>
          </a:xfrm>
        </p:grpSpPr>
        <p:sp>
          <p:nvSpPr>
            <p:cNvPr id="11" name="TextBox 10">
              <a:extLst>
                <a:ext uri="{FF2B5EF4-FFF2-40B4-BE49-F238E27FC236}">
                  <a16:creationId xmlns:a16="http://schemas.microsoft.com/office/drawing/2014/main" id="{72173FE2-FAF0-8CC7-CB52-0A02CAB31B9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EAC9A41C-6FE6-99FD-63A0-4F13214472F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AE355810-09A4-7711-CAE0-3B52F9B0F7A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7CFD61F0-56D5-64BF-42C1-A40A09A1EC80}"/>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DD9E8BE1-8359-B3EB-76B9-E21898BB1182}"/>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7" name="Footer Placeholder 4">
            <a:extLst>
              <a:ext uri="{FF2B5EF4-FFF2-40B4-BE49-F238E27FC236}">
                <a16:creationId xmlns:a16="http://schemas.microsoft.com/office/drawing/2014/main" id="{D8313AA7-7AE7-BBBB-D161-E7992A58C09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68550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6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sp>
        <p:nvSpPr>
          <p:cNvPr id="3" name="Text Placeholder 2"/>
          <p:cNvSpPr>
            <a:spLocks noGrp="1"/>
          </p:cNvSpPr>
          <p:nvPr>
            <p:ph type="body" idx="1" hasCustomPrompt="1"/>
          </p:nvPr>
        </p:nvSpPr>
        <p:spPr>
          <a:xfrm>
            <a:off x="839789"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1</a:t>
            </a:r>
            <a:endParaRPr lang="en-US" dirty="0"/>
          </a:p>
        </p:txBody>
      </p:sp>
      <p:sp>
        <p:nvSpPr>
          <p:cNvPr id="15" name="Content Placeholder 9"/>
          <p:cNvSpPr>
            <a:spLocks noGrp="1"/>
          </p:cNvSpPr>
          <p:nvPr>
            <p:ph sz="quarter" idx="12" hasCustomPrompt="1"/>
          </p:nvPr>
        </p:nvSpPr>
        <p:spPr>
          <a:xfrm>
            <a:off x="839788"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sp>
        <p:nvSpPr>
          <p:cNvPr id="22" name="Text Placeholder 2"/>
          <p:cNvSpPr>
            <a:spLocks noGrp="1"/>
          </p:cNvSpPr>
          <p:nvPr>
            <p:ph type="body" idx="13" hasCustomPrompt="1"/>
          </p:nvPr>
        </p:nvSpPr>
        <p:spPr>
          <a:xfrm>
            <a:off x="6308727"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2</a:t>
            </a:r>
            <a:endParaRPr lang="en-US" dirty="0"/>
          </a:p>
        </p:txBody>
      </p:sp>
      <p:sp>
        <p:nvSpPr>
          <p:cNvPr id="23" name="Content Placeholder 9"/>
          <p:cNvSpPr>
            <a:spLocks noGrp="1"/>
          </p:cNvSpPr>
          <p:nvPr>
            <p:ph sz="quarter" idx="14" hasCustomPrompt="1"/>
          </p:nvPr>
        </p:nvSpPr>
        <p:spPr>
          <a:xfrm>
            <a:off x="6308726"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5" name="Picture 24"/>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6A9BD5AE-860A-11DA-EDCF-22268C7C9A8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03650682-E7A5-4FC0-F3BE-BB9A232438A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B29D63CC-5B2D-403A-2D8D-77E5D2B6108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DE5D36C9-D247-9D20-3BF2-F3349DFE29EF}"/>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B63E65D7-4824-ED09-532B-9FC7698CEF88}"/>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D6AB20A-6E3F-4D3A-66A0-FB26AD4A104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54847801-603B-FBC5-F985-AE9459E3CD4E}"/>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C8F14B01-E23B-BFC7-B317-7E21D60D518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B56432E-6829-4DE3-60A2-6B8BBDC6B4B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187C7D7A-D6B4-F348-B4E4-CA33AB53AD58}"/>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4" name="Footer Placeholder 4">
            <a:extLst>
              <a:ext uri="{FF2B5EF4-FFF2-40B4-BE49-F238E27FC236}">
                <a16:creationId xmlns:a16="http://schemas.microsoft.com/office/drawing/2014/main" id="{19648BD2-EBDF-9F5F-296A-DFCA3F0BF82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66946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741487" y="465301"/>
            <a:ext cx="3657600" cy="2743200"/>
          </a:xfrm>
          <a:ln w="57150">
            <a:solidFill>
              <a:schemeClr val="bg1">
                <a:lumMod val="95000"/>
              </a:schemeClr>
            </a:solidFill>
            <a:miter lim="800000"/>
          </a:ln>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0" i="0" kern="1200" baseline="0" dirty="0">
                <a:solidFill>
                  <a:schemeClr val="tx1"/>
                </a:solidFill>
                <a:latin typeface="Readex Pro" pitchFamily="2" charset="-78"/>
                <a:ea typeface="+mn-ea"/>
                <a:cs typeface="Readex Pro" pitchFamily="2" charset="-78"/>
              </a:defRPr>
            </a:lvl1pPr>
          </a:lstStyle>
          <a:p>
            <a:r>
              <a:rPr lang="en-US"/>
              <a:t>Chèn ảnh</a:t>
            </a:r>
            <a:endParaRPr lang="en-US" dirty="0"/>
          </a:p>
        </p:txBody>
      </p:sp>
      <p:sp>
        <p:nvSpPr>
          <p:cNvPr id="17" name="Picture Placeholder 4"/>
          <p:cNvSpPr>
            <a:spLocks noGrp="1"/>
          </p:cNvSpPr>
          <p:nvPr>
            <p:ph type="pic" sz="quarter" idx="12" hasCustomPrompt="1"/>
          </p:nvPr>
        </p:nvSpPr>
        <p:spPr>
          <a:xfrm>
            <a:off x="4678998" y="465301"/>
            <a:ext cx="3571623"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18" name="Picture Placeholder 5"/>
          <p:cNvSpPr>
            <a:spLocks noGrp="1"/>
          </p:cNvSpPr>
          <p:nvPr>
            <p:ph type="pic" sz="quarter" idx="15" hasCustomPrompt="1"/>
          </p:nvPr>
        </p:nvSpPr>
        <p:spPr>
          <a:xfrm>
            <a:off x="8530533" y="474155"/>
            <a:ext cx="27432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0" name="Picture Placeholder 7"/>
          <p:cNvSpPr>
            <a:spLocks noGrp="1"/>
          </p:cNvSpPr>
          <p:nvPr>
            <p:ph type="pic" sz="quarter" idx="14" hasCustomPrompt="1"/>
          </p:nvPr>
        </p:nvSpPr>
        <p:spPr>
          <a:xfrm>
            <a:off x="7484734" y="3450874"/>
            <a:ext cx="3788999"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1" name="Picture Placeholder 8"/>
          <p:cNvSpPr>
            <a:spLocks noGrp="1"/>
          </p:cNvSpPr>
          <p:nvPr>
            <p:ph type="pic" sz="quarter" idx="16" hasCustomPrompt="1"/>
          </p:nvPr>
        </p:nvSpPr>
        <p:spPr>
          <a:xfrm>
            <a:off x="741485" y="3450874"/>
            <a:ext cx="64770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pic>
        <p:nvPicPr>
          <p:cNvPr id="19" name="Picture 1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331D2F5E-B4B4-4F13-5B40-6B34D4077BF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DE28C786-22D7-B802-E1CD-F76CACF14CCC}"/>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2747DAB2-9527-687A-8677-8F0D90CD784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00F80466-9EFF-A73A-B6DE-D269BCE066A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A43337E1-C74F-3AB9-3062-C33D866163B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7812D348-DF45-A829-E72D-196DEC172D7E}"/>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DA8F8196-C024-0B7C-46F7-739B24E5DBF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A860906-4DB7-35A0-12A0-880FE34D0611}"/>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FAD6CDF9-3E97-FB61-7CE7-3D09FA86D7A3}"/>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6218C02C-39DB-9A5F-95CB-0C3CAB08327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3" name="Footer Placeholder 4">
            <a:extLst>
              <a:ext uri="{FF2B5EF4-FFF2-40B4-BE49-F238E27FC236}">
                <a16:creationId xmlns:a16="http://schemas.microsoft.com/office/drawing/2014/main" id="{14506B3F-1DF2-A2B1-B917-52BD9BA9F29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5569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fltVal val="0"/>
                                          </p:val>
                                        </p:tav>
                                        <p:tav tm="100000">
                                          <p:val>
                                            <p:strVal val="#ppt_w"/>
                                          </p:val>
                                        </p:tav>
                                      </p:tavLst>
                                    </p:anim>
                                    <p:anim calcmode="lin" valueType="num">
                                      <p:cBhvr>
                                        <p:cTn id="13" dur="1000" fill="hold"/>
                                        <p:tgtEl>
                                          <p:spTgt spid="17"/>
                                        </p:tgtEl>
                                        <p:attrNameLst>
                                          <p:attrName>ppt_h</p:attrName>
                                        </p:attrNameLst>
                                      </p:cBhvr>
                                      <p:tavLst>
                                        <p:tav tm="0">
                                          <p:val>
                                            <p:fltVal val="0"/>
                                          </p:val>
                                        </p:tav>
                                        <p:tav tm="100000">
                                          <p:val>
                                            <p:strVal val="#ppt_h"/>
                                          </p:val>
                                        </p:tav>
                                      </p:tavLst>
                                    </p:anim>
                                    <p:animEffect transition="in" filter="fade">
                                      <p:cBhvr>
                                        <p:cTn id="14" dur="10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1000" fill="hold"/>
                                        <p:tgtEl>
                                          <p:spTgt spid="20"/>
                                        </p:tgtEl>
                                        <p:attrNameLst>
                                          <p:attrName>ppt_w</p:attrName>
                                        </p:attrNameLst>
                                      </p:cBhvr>
                                      <p:tavLst>
                                        <p:tav tm="0">
                                          <p:val>
                                            <p:fltVal val="0"/>
                                          </p:val>
                                        </p:tav>
                                        <p:tav tm="100000">
                                          <p:val>
                                            <p:strVal val="#ppt_w"/>
                                          </p:val>
                                        </p:tav>
                                      </p:tavLst>
                                    </p:anim>
                                    <p:anim calcmode="lin" valueType="num">
                                      <p:cBhvr>
                                        <p:cTn id="23" dur="1000" fill="hold"/>
                                        <p:tgtEl>
                                          <p:spTgt spid="20"/>
                                        </p:tgtEl>
                                        <p:attrNameLst>
                                          <p:attrName>ppt_h</p:attrName>
                                        </p:attrNameLst>
                                      </p:cBhvr>
                                      <p:tavLst>
                                        <p:tav tm="0">
                                          <p:val>
                                            <p:fltVal val="0"/>
                                          </p:val>
                                        </p:tav>
                                        <p:tav tm="100000">
                                          <p:val>
                                            <p:strVal val="#ppt_h"/>
                                          </p:val>
                                        </p:tav>
                                      </p:tavLst>
                                    </p:anim>
                                    <p:animEffect transition="in" filter="fade">
                                      <p:cBhvr>
                                        <p:cTn id="24" dur="10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Effect transition="in" filter="fade">
                                      <p:cBhvr>
                                        <p:cTn id="2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cxnSp>
        <p:nvCxnSpPr>
          <p:cNvPr id="17" name="Straight Connector 16"/>
          <p:cNvCxnSpPr/>
          <p:nvPr userDrawn="1"/>
        </p:nvCxnSpPr>
        <p:spPr>
          <a:xfrm>
            <a:off x="60960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897765" y="1162050"/>
            <a:ext cx="4697377"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6597297" y="1162050"/>
            <a:ext cx="4697377"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2" name="Text Placeholder 20"/>
          <p:cNvSpPr>
            <a:spLocks noGrp="1"/>
          </p:cNvSpPr>
          <p:nvPr>
            <p:ph type="body" sz="quarter" idx="16" hasCustomPrompt="1"/>
          </p:nvPr>
        </p:nvSpPr>
        <p:spPr>
          <a:xfrm>
            <a:off x="898361"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6597892"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5" name="Rectangle 24"/>
          <p:cNvSpPr/>
          <p:nvPr userDrawn="1"/>
        </p:nvSpPr>
        <p:spPr>
          <a:xfrm flipH="1" flipV="1">
            <a:off x="898257"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6597788"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0" name="Picture 19"/>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27B2114-05AD-5B46-042A-74C2E1E114D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5412D61D-E589-A35B-EEF9-9C42ABC105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68A589A6-0D91-BA6C-6308-33240D74B74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9A0B255F-3EA0-6316-1814-EA69B3A1C94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99C3888-223C-A47F-802D-E01AE0261584}"/>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7AAFDAA6-E7FA-2A32-DFA6-F90442ED860C}"/>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94DC1B11-CA57-3325-DD06-C67EE58D7FC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8C3C485-7E6C-D1B8-B245-95DB0F954A97}"/>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A4B1F8E9-DA5B-DA41-D6FB-62DFDED23A37}"/>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81B773FC-C6DB-8895-F8FB-AC357B5F1F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2" name="Footer Placeholder 4">
            <a:extLst>
              <a:ext uri="{FF2B5EF4-FFF2-40B4-BE49-F238E27FC236}">
                <a16:creationId xmlns:a16="http://schemas.microsoft.com/office/drawing/2014/main" id="{8ED3E9AD-AE54-8D77-117E-98F95DCE650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0234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329375" y="1162050"/>
            <a:ext cx="3368256" cy="1949450"/>
          </a:xfrm>
        </p:spPr>
        <p:txBody>
          <a:bodyPr anchor="ctr" anchorCtr="0">
            <a:normAutofit/>
          </a:bodyPr>
          <a:lstStyle>
            <a:lvl1pPr marL="0" indent="0" algn="ctr">
              <a:buNone/>
              <a:defRPr sz="2000" baseline="0">
                <a:latin typeface="Readex Pro" pitchFamily="2" charset="-78"/>
                <a:cs typeface="Readex Pro" pitchFamily="2" charset="-78"/>
              </a:defRPr>
            </a:lvl1pPr>
          </a:lstStyle>
          <a:p>
            <a:r>
              <a:rPr lang="en-US"/>
              <a:t>Chèn ảnh</a:t>
            </a:r>
          </a:p>
        </p:txBody>
      </p:sp>
      <p:cxnSp>
        <p:nvCxnSpPr>
          <p:cNvPr id="7" name="Straight Connector 6"/>
          <p:cNvCxnSpPr/>
          <p:nvPr userDrawn="1"/>
        </p:nvCxnSpPr>
        <p:spPr>
          <a:xfrm>
            <a:off x="40386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086459"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4378402" y="1162050"/>
            <a:ext cx="3368256"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8426261" y="1162050"/>
            <a:ext cx="3368256"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1" name="Text Placeholder 20"/>
          <p:cNvSpPr>
            <a:spLocks noGrp="1"/>
          </p:cNvSpPr>
          <p:nvPr>
            <p:ph type="body" sz="quarter" idx="15" hasCustomPrompt="1"/>
          </p:nvPr>
        </p:nvSpPr>
        <p:spPr>
          <a:xfrm>
            <a:off x="329912" y="3302000"/>
            <a:ext cx="3367088" cy="2613025"/>
          </a:xfrm>
        </p:spPr>
        <p:txBody>
          <a:bodyPr>
            <a:normAutofit/>
          </a:bodyPr>
          <a:lstStyle>
            <a:lvl1pPr marL="0" indent="0">
              <a:lnSpc>
                <a:spcPct val="100000"/>
              </a:lnSpc>
              <a:buNone/>
              <a:defRPr sz="1800">
                <a:latin typeface="Readex Pro" pitchFamily="2" charset="-78"/>
                <a:cs typeface="Readex Pro" pitchFamily="2" charset="-78"/>
              </a:defRPr>
            </a:lvl1pPr>
            <a:lvl2pPr marL="457200" indent="0">
              <a:lnSpc>
                <a:spcPct val="100000"/>
              </a:lnSpc>
              <a:buNone/>
              <a:defRPr sz="1600">
                <a:latin typeface="Readex Pro" pitchFamily="2" charset="-78"/>
                <a:cs typeface="Readex Pro" pitchFamily="2" charset="-78"/>
              </a:defRPr>
            </a:lvl2pPr>
            <a:lvl3pPr marL="914400" indent="0">
              <a:lnSpc>
                <a:spcPct val="100000"/>
              </a:lnSpc>
              <a:buNone/>
              <a:defRPr sz="1400">
                <a:latin typeface="Readex Pro" pitchFamily="2" charset="-78"/>
                <a:cs typeface="Readex Pro" pitchFamily="2" charset="-78"/>
              </a:defRPr>
            </a:lvl3pPr>
            <a:lvl4pPr marL="1371600" indent="0">
              <a:lnSpc>
                <a:spcPct val="100000"/>
              </a:lnSpc>
              <a:buNone/>
              <a:defRPr sz="1200">
                <a:latin typeface="Readex Pro" pitchFamily="2" charset="-78"/>
                <a:cs typeface="Readex Pro" pitchFamily="2" charset="-78"/>
              </a:defRPr>
            </a:lvl4pPr>
            <a:lvl5pPr marL="1828800" indent="0">
              <a:lnSpc>
                <a:spcPct val="100000"/>
              </a:lnSpc>
              <a:buNone/>
              <a:defRPr sz="1200">
                <a:latin typeface="Readex Pro" pitchFamily="2" charset="-78"/>
                <a:cs typeface="Readex Pro" pitchFamily="2" charset="-78"/>
              </a:defRPr>
            </a:lvl5pPr>
          </a:lstStyle>
          <a:p>
            <a:pPr lvl="0"/>
            <a:r>
              <a:rPr lang="en-US"/>
              <a:t>Nội dung</a:t>
            </a:r>
            <a:endParaRPr lang="en-US" dirty="0"/>
          </a:p>
        </p:txBody>
      </p:sp>
      <p:sp>
        <p:nvSpPr>
          <p:cNvPr id="22" name="Text Placeholder 20"/>
          <p:cNvSpPr>
            <a:spLocks noGrp="1"/>
          </p:cNvSpPr>
          <p:nvPr>
            <p:ph type="body" sz="quarter" idx="16" hasCustomPrompt="1"/>
          </p:nvPr>
        </p:nvSpPr>
        <p:spPr>
          <a:xfrm>
            <a:off x="4378402"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8426260"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4" name="Rectangle 23"/>
          <p:cNvSpPr/>
          <p:nvPr userDrawn="1"/>
        </p:nvSpPr>
        <p:spPr>
          <a:xfrm flipH="1" flipV="1">
            <a:off x="329374"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5" name="Rectangle 24"/>
          <p:cNvSpPr/>
          <p:nvPr userDrawn="1"/>
        </p:nvSpPr>
        <p:spPr>
          <a:xfrm flipH="1" flipV="1">
            <a:off x="4377232"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8425090"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7" name="Picture 26"/>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A85175A-A5CA-FDCD-9D1E-D1E3A5C0861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6572AE3C-B845-C37F-3FA3-517EBBCCD80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373C2B34-BC37-24CD-CCCC-86C84255F60D}"/>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4F3A51EC-EB1C-A2F5-191D-39EC3871D7F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D16B55C-8A59-6B1B-682C-62AA2B73A476}"/>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4FC2AAA9-0C7E-3269-988C-8B585C6196A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92758D9-75FB-A297-C9B0-0046880A091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1A0FD0A9-AA5C-7D0D-4E1D-5CCB189D948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7C2D20B6-C339-D112-86D5-A51948B07F5D}"/>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6D1D37C2-EC33-4641-5CD8-DBFCCC5A5A3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4" name="Footer Placeholder 4">
            <a:extLst>
              <a:ext uri="{FF2B5EF4-FFF2-40B4-BE49-F238E27FC236}">
                <a16:creationId xmlns:a16="http://schemas.microsoft.com/office/drawing/2014/main" id="{6F9D2D5D-F42C-AD89-38B2-8E5862B86D7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799990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
    <p:bg>
      <p:bgPr>
        <a:solidFill>
          <a:schemeClr val="bg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rgbClr val="0070C0"/>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rgbClr val="0070C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679"/>
            <a:ext cx="1061859" cy="1062177"/>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rgbClr val="00AFEF"/>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8" name="Picture 17"/>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1F92E844-1828-0F51-3BFD-DF527D65BF8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DCC0BC67-81A5-AC24-0BB4-9D1D3E835D94}"/>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6" name="Group 5">
            <a:extLst>
              <a:ext uri="{FF2B5EF4-FFF2-40B4-BE49-F238E27FC236}">
                <a16:creationId xmlns:a16="http://schemas.microsoft.com/office/drawing/2014/main" id="{02AE1EA0-6222-87BA-38C9-866FE8F2830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EC606771-B50F-5EF5-AF4C-183C88EEC70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7A8AD8D-BBBE-FFAE-563D-62AF760A44A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F63336F-2FD5-E8B2-B179-80665CF8D4BA}"/>
              </a:ext>
            </a:extLst>
          </p:cNvPr>
          <p:cNvSpPr txBox="1"/>
          <p:nvPr userDrawn="1"/>
        </p:nvSpPr>
        <p:spPr>
          <a:xfrm>
            <a:off x="10529591"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8A62A7F-4A0D-8203-BB6A-E6AFE62BD36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8649E161-4DC5-D15C-6DAE-AE38C664B5FB}"/>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4" name="Footer Placeholder 4">
            <a:extLst>
              <a:ext uri="{FF2B5EF4-FFF2-40B4-BE49-F238E27FC236}">
                <a16:creationId xmlns:a16="http://schemas.microsoft.com/office/drawing/2014/main" id="{CDD46289-EAED-BF63-CD78-95A65C49BE50}"/>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15379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3" name="Content Placeholder 9"/>
          <p:cNvSpPr>
            <a:spLocks noGrp="1"/>
          </p:cNvSpPr>
          <p:nvPr>
            <p:ph sz="quarter" idx="12" hasCustomPrompt="1"/>
          </p:nvPr>
        </p:nvSpPr>
        <p:spPr>
          <a:xfrm rot="5400000">
            <a:off x="4113213" y="-1449386"/>
            <a:ext cx="3965573" cy="105156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sp>
        <p:nvSpPr>
          <p:cNvPr id="17"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1" name="Picture 2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3043EC71-5B9E-C0BC-1876-C8F7F39BC54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EE4374B3-12AF-4FD8-DEB7-27010168D059}"/>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A8BA7498-F3BC-86B3-1A69-799334B6D0C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1DC85D92-154D-811A-7CED-746E05BC99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31FF18A3-B64B-560A-0E4C-FAE23671DD1B}"/>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30087580-3DBD-8257-F1D1-7914462F84C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23924CB2-D38F-D098-BA0D-F7AF3FD0DAE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1944464-246D-1746-8383-CA6C986DD6C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936B468E-C03F-EA5D-3562-3CF0D836AD6F}"/>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EDB08078-B43B-9900-A614-EDD1B700D365}"/>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2" name="Footer Placeholder 4">
            <a:extLst>
              <a:ext uri="{FF2B5EF4-FFF2-40B4-BE49-F238E27FC236}">
                <a16:creationId xmlns:a16="http://schemas.microsoft.com/office/drawing/2014/main" id="{853B98CF-4D09-7334-F10E-AC294939893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0651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lvl1pPr>
              <a:defRPr lang="en-US" sz="3200" b="1" kern="1200" smtClean="0">
                <a:solidFill>
                  <a:srgbClr val="1F5CA9"/>
                </a:solidFill>
                <a:latin typeface="K2D" panose="00000500000000000000" pitchFamily="2" charset="-34"/>
                <a:ea typeface="+mn-ea"/>
                <a:cs typeface="+mn-cs"/>
              </a:defRPr>
            </a:lvl1pPr>
          </a:lstStyle>
          <a:p>
            <a:r>
              <a:rPr lang="en-US"/>
              <a:t>Tiêu đề</a:t>
            </a:r>
            <a:endParaRPr lang="en-US" dirty="0"/>
          </a:p>
        </p:txBody>
      </p:sp>
      <p:sp>
        <p:nvSpPr>
          <p:cNvPr id="13" name="Content Placeholder 9"/>
          <p:cNvSpPr>
            <a:spLocks noGrp="1"/>
          </p:cNvSpPr>
          <p:nvPr>
            <p:ph sz="quarter" idx="12" hasCustomPrompt="1"/>
          </p:nvPr>
        </p:nvSpPr>
        <p:spPr>
          <a:xfrm rot="5400000">
            <a:off x="1875631" y="-672303"/>
            <a:ext cx="5811837" cy="78867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1981" y="51983"/>
            <a:ext cx="292100" cy="292100"/>
          </a:xfrm>
          <a:prstGeom prst="rect">
            <a:avLst/>
          </a:prstGeom>
        </p:spPr>
      </p:pic>
      <p:pic>
        <p:nvPicPr>
          <p:cNvPr id="19" name="Picture 18"/>
          <p:cNvPicPr>
            <a:picLocks noChangeAspect="1"/>
          </p:cNvPicPr>
          <p:nvPr userDrawn="1"/>
        </p:nvPicPr>
        <p:blipFill>
          <a:blip r:embed="rId3"/>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id="{0E9D4A31-78FB-C50E-E557-1D6A2AB1B39D}"/>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2DE77047-2D78-10EA-8B2B-464D363FDA7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41B0BADC-EE2D-7AA3-FE84-68EB6BD21ECE}"/>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6EC3A035-1495-F2B0-9581-76B6F74E68E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BEFB4826-5D0F-51B0-8FB3-AF794F93FD9F}"/>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64DA189B-1ADB-AEB4-5954-98C27419F04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6BD18312-4501-E052-78A4-D56485FF5E5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6BFB8709-60EF-0C2D-7AE6-97383C28A99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1A513177-236E-9D57-556A-25BA2A08A567}"/>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AAB60C45-18AD-EA2E-F8C7-09BC10A7EB8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4" name="Footer Placeholder 4">
            <a:extLst>
              <a:ext uri="{FF2B5EF4-FFF2-40B4-BE49-F238E27FC236}">
                <a16:creationId xmlns:a16="http://schemas.microsoft.com/office/drawing/2014/main" id="{06116A22-46CD-EA17-0317-B3A75C355C67}"/>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272589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25583"/>
            <a:ext cx="10515600" cy="978408"/>
          </a:xfrm>
        </p:spPr>
        <p:txBody>
          <a:bodyPr/>
          <a:lstStyle>
            <a:lvl1pPr>
              <a:defRPr lang="en-US" sz="3200" b="1" kern="1200" baseline="0" smtClean="0">
                <a:solidFill>
                  <a:srgbClr val="1F5CA9"/>
                </a:solidFill>
                <a:latin typeface="K2D" panose="00000500000000000000" pitchFamily="2" charset="-34"/>
                <a:ea typeface="+mn-ea"/>
                <a:cs typeface="+mn-cs"/>
              </a:defRPr>
            </a:lvl1pPr>
          </a:lstStyle>
          <a:p>
            <a:r>
              <a:rPr lang="en-US"/>
              <a:t>Tiêu đề</a:t>
            </a:r>
            <a:endParaRPr lang="en-US" dirty="0"/>
          </a:p>
        </p:txBody>
      </p:sp>
      <p:pic>
        <p:nvPicPr>
          <p:cNvPr id="18" name="Picture 17">
            <a:extLst>
              <a:ext uri="{FF2B5EF4-FFF2-40B4-BE49-F238E27FC236}">
                <a16:creationId xmlns:a16="http://schemas.microsoft.com/office/drawing/2014/main" id="{3F628E4E-7D92-2696-C967-238AE8D1929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19" name="Picture 18"/>
          <p:cNvPicPr>
            <a:picLocks noChangeAspect="1"/>
          </p:cNvPicPr>
          <p:nvPr userDrawn="1"/>
        </p:nvPicPr>
        <p:blipFill>
          <a:blip r:embed="rId4"/>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id="{ACD306E5-CFB4-AF8E-362E-7264A2EE8FC3}"/>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17E40D7E-4410-6230-80DF-9F48DDD5A2A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F571A584-94A8-DB0F-72C3-58733380A87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9E163D15-A7C4-C136-3C34-D85D43DF91D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CCA5ACA2-579F-CD83-86DA-E253A52172C6}"/>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9C5BCA61-C1DF-F935-9A58-6E188F2CB05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368E80D1-1F87-F099-C499-A6D08F0D1B7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87DD4F89-FFA6-2586-6CFF-BAD9CA9BBED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34ADDEC2-86AA-36BA-1460-FC4BE106E1D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900BAA20-270C-6BB8-126D-274EA4BC32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3" name="Footer Placeholder 4">
            <a:extLst>
              <a:ext uri="{FF2B5EF4-FFF2-40B4-BE49-F238E27FC236}">
                <a16:creationId xmlns:a16="http://schemas.microsoft.com/office/drawing/2014/main" id="{5E3DB167-B4F8-7DE2-3FE9-16BA7DFC448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9575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977A98-B16D-37D0-150B-AA6EC7793AF8}"/>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0AAABEF-0466-E8D9-7159-4498725EB23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AB5B4BC4-A4A2-B7AE-36B8-5F8601CBD24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D43324B4-3F68-C3A0-CCD5-76223DA44378}"/>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CCAF8661-5038-9FE1-BBA8-946867DADAB0}"/>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C383C5A-EDBD-9F53-185B-2E7B394F345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4FA2C68B-0393-7A63-49AA-3FFE7FE14C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E0CA16E1-AF2D-D0AA-1F01-070BA884ACD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BCC7B34-3035-0952-6B45-935B76D988E3}"/>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2A7B063C-9DEE-224B-8FD3-B578122F70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AA004C0A-B376-851D-1C1F-61573C0B972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6" name="Footer Placeholder 4">
            <a:extLst>
              <a:ext uri="{FF2B5EF4-FFF2-40B4-BE49-F238E27FC236}">
                <a16:creationId xmlns:a16="http://schemas.microsoft.com/office/drawing/2014/main" id="{AD28DB7B-FFF4-7151-C18D-3C7D5D9D8F6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126369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Blue 1">
    <p:bg>
      <p:bgPr>
        <a:solidFill>
          <a:srgbClr val="1F5CA9"/>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F29CC0-A8E3-7B26-83F7-23FD30C83BAD}"/>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3" name="Rectangle 12">
            <a:extLst>
              <a:ext uri="{FF2B5EF4-FFF2-40B4-BE49-F238E27FC236}">
                <a16:creationId xmlns:a16="http://schemas.microsoft.com/office/drawing/2014/main" id="{ECA7CBBB-5BEC-4156-BB0B-762A1656305F}"/>
              </a:ext>
            </a:extLst>
          </p:cNvPr>
          <p:cNvSpPr/>
          <p:nvPr userDrawn="1"/>
        </p:nvSpPr>
        <p:spPr>
          <a:xfrm>
            <a:off x="135235" y="6474525"/>
            <a:ext cx="544432"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14" name="Group 13">
            <a:extLst>
              <a:ext uri="{FF2B5EF4-FFF2-40B4-BE49-F238E27FC236}">
                <a16:creationId xmlns:a16="http://schemas.microsoft.com/office/drawing/2014/main" id="{44E0175B-DA75-48B5-9D9D-69732B703EF5}"/>
              </a:ext>
            </a:extLst>
          </p:cNvPr>
          <p:cNvGrpSpPr/>
          <p:nvPr userDrawn="1"/>
        </p:nvGrpSpPr>
        <p:grpSpPr>
          <a:xfrm>
            <a:off x="205437" y="6454898"/>
            <a:ext cx="544432" cy="365125"/>
            <a:chOff x="119712" y="6454898"/>
            <a:chExt cx="544432" cy="365125"/>
          </a:xfrm>
        </p:grpSpPr>
        <p:sp>
          <p:nvSpPr>
            <p:cNvPr id="20" name="Rectangle 19">
              <a:extLst>
                <a:ext uri="{FF2B5EF4-FFF2-40B4-BE49-F238E27FC236}">
                  <a16:creationId xmlns:a16="http://schemas.microsoft.com/office/drawing/2014/main" id="{3FADB430-7D50-4978-89C8-6C6EBBB3035E}"/>
                </a:ext>
              </a:extLst>
            </p:cNvPr>
            <p:cNvSpPr/>
            <p:nvPr userDrawn="1"/>
          </p:nvSpPr>
          <p:spPr>
            <a:xfrm>
              <a:off x="119712" y="6488235"/>
              <a:ext cx="544432" cy="29845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1" name="Slide Number Placeholder 5">
              <a:extLst>
                <a:ext uri="{FF2B5EF4-FFF2-40B4-BE49-F238E27FC236}">
                  <a16:creationId xmlns:a16="http://schemas.microsoft.com/office/drawing/2014/main" id="{7688F936-0D30-441F-BBA9-66AE32197B6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grpSp>
      <p:sp>
        <p:nvSpPr>
          <p:cNvPr id="22" name="Date Placeholder 3">
            <a:extLst>
              <a:ext uri="{FF2B5EF4-FFF2-40B4-BE49-F238E27FC236}">
                <a16:creationId xmlns:a16="http://schemas.microsoft.com/office/drawing/2014/main" id="{4F36C960-0DDB-40F7-96C6-0E5E092E47ED}"/>
              </a:ext>
            </a:extLst>
          </p:cNvPr>
          <p:cNvSpPr>
            <a:spLocks noGrp="1"/>
          </p:cNvSpPr>
          <p:nvPr>
            <p:ph type="dt" sz="half" idx="10"/>
          </p:nvPr>
        </p:nvSpPr>
        <p:spPr>
          <a:xfrm>
            <a:off x="914400" y="6548263"/>
            <a:ext cx="2743200"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12/6/2025</a:t>
            </a:fld>
            <a:endParaRPr lang="en-US"/>
          </a:p>
        </p:txBody>
      </p:sp>
      <p:sp>
        <p:nvSpPr>
          <p:cNvPr id="24" name="Footer Placeholder 4">
            <a:extLst>
              <a:ext uri="{FF2B5EF4-FFF2-40B4-BE49-F238E27FC236}">
                <a16:creationId xmlns:a16="http://schemas.microsoft.com/office/drawing/2014/main" id="{EB56B231-F846-4811-B632-4AB4BAA986FB}"/>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
        <p:nvSpPr>
          <p:cNvPr id="31" name="TextBox 30">
            <a:extLst>
              <a:ext uri="{FF2B5EF4-FFF2-40B4-BE49-F238E27FC236}">
                <a16:creationId xmlns:a16="http://schemas.microsoft.com/office/drawing/2014/main" id="{44250632-77FB-405A-BBE8-9981579CE7EF}"/>
              </a:ext>
            </a:extLst>
          </p:cNvPr>
          <p:cNvSpPr txBox="1"/>
          <p:nvPr/>
        </p:nvSpPr>
        <p:spPr>
          <a:xfrm>
            <a:off x="8176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sp>
        <p:nvSpPr>
          <p:cNvPr id="32" name="TextBox 31">
            <a:extLst>
              <a:ext uri="{FF2B5EF4-FFF2-40B4-BE49-F238E27FC236}">
                <a16:creationId xmlns:a16="http://schemas.microsoft.com/office/drawing/2014/main" id="{12F06559-0D08-475B-BB2B-C2AD79E1EA9A}"/>
              </a:ext>
            </a:extLst>
          </p:cNvPr>
          <p:cNvSpPr txBox="1"/>
          <p:nvPr userDrawn="1"/>
        </p:nvSpPr>
        <p:spPr>
          <a:xfrm>
            <a:off x="10536385"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pic>
        <p:nvPicPr>
          <p:cNvPr id="33" name="Picture 32">
            <a:extLst>
              <a:ext uri="{FF2B5EF4-FFF2-40B4-BE49-F238E27FC236}">
                <a16:creationId xmlns:a16="http://schemas.microsoft.com/office/drawing/2014/main" id="{7A2DBFB6-FB51-4349-AD79-DB5E3B289A6C}"/>
              </a:ext>
            </a:extLst>
          </p:cNvPr>
          <p:cNvPicPr>
            <a:picLocks noChangeAspect="1"/>
          </p:cNvPicPr>
          <p:nvPr userDrawn="1"/>
        </p:nvPicPr>
        <p:blipFill>
          <a:blip r:embed="rId3"/>
          <a:stretch>
            <a:fillRect/>
          </a:stretch>
        </p:blipFill>
        <p:spPr>
          <a:xfrm>
            <a:off x="2602785" y="6488354"/>
            <a:ext cx="9336024" cy="118217"/>
          </a:xfrm>
          <a:prstGeom prst="rect">
            <a:avLst/>
          </a:prstGeom>
        </p:spPr>
      </p:pic>
      <p:sp>
        <p:nvSpPr>
          <p:cNvPr id="15" name="TextBox 14">
            <a:extLst>
              <a:ext uri="{FF2B5EF4-FFF2-40B4-BE49-F238E27FC236}">
                <a16:creationId xmlns:a16="http://schemas.microsoft.com/office/drawing/2014/main" id="{E3741078-A544-42D3-8CE7-5F2F115BABE0}"/>
              </a:ext>
            </a:extLst>
          </p:cNvPr>
          <p:cNvSpPr txBox="1"/>
          <p:nvPr userDrawn="1"/>
        </p:nvSpPr>
        <p:spPr>
          <a:xfrm>
            <a:off x="8176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grpSp>
        <p:nvGrpSpPr>
          <p:cNvPr id="2" name="Group 1">
            <a:extLst>
              <a:ext uri="{FF2B5EF4-FFF2-40B4-BE49-F238E27FC236}">
                <a16:creationId xmlns:a16="http://schemas.microsoft.com/office/drawing/2014/main" id="{99C7F682-0100-EB65-9EF7-68F4E1527F64}"/>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id="{7B12206D-0D33-F7BF-D5C3-71176B0C507A}"/>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958F7DE-9367-1A7B-0471-C642F47C03A3}"/>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FF2EDA6-9276-E821-1BDA-7B118853E64D}"/>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4608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Blue 2">
    <p:bg>
      <p:bgPr>
        <a:solidFill>
          <a:srgbClr val="00B0F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39DEC0-0415-D667-18C3-EEA5AEBABEAC}"/>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grpSp>
        <p:nvGrpSpPr>
          <p:cNvPr id="6" name="Group 5">
            <a:extLst>
              <a:ext uri="{FF2B5EF4-FFF2-40B4-BE49-F238E27FC236}">
                <a16:creationId xmlns:a16="http://schemas.microsoft.com/office/drawing/2014/main" id="{E74BF315-D1FC-6421-060B-3FFD387F1B1D}"/>
              </a:ext>
            </a:extLst>
          </p:cNvPr>
          <p:cNvGrpSpPr/>
          <p:nvPr userDrawn="1"/>
        </p:nvGrpSpPr>
        <p:grpSpPr>
          <a:xfrm rot="5400000" flipH="1">
            <a:off x="11994349" y="89858"/>
            <a:ext cx="108319" cy="107166"/>
            <a:chOff x="9886950" y="442913"/>
            <a:chExt cx="216694" cy="214386"/>
          </a:xfrm>
        </p:grpSpPr>
        <p:sp>
          <p:nvSpPr>
            <p:cNvPr id="7" name="Rectangle: Rounded Corners 6">
              <a:extLst>
                <a:ext uri="{FF2B5EF4-FFF2-40B4-BE49-F238E27FC236}">
                  <a16:creationId xmlns:a16="http://schemas.microsoft.com/office/drawing/2014/main" id="{D2D3478F-4D6B-F3FC-93EE-781955B168ED}"/>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30E6027-7A58-80A0-C4DE-BD292242A19B}"/>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C39217D-11B2-EC58-7DB9-670BADCEC0E6}"/>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669E2A5B-C398-3A54-39BB-1A10AD77A4C3}"/>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3" name="Slide Number Placeholder 5">
            <a:extLst>
              <a:ext uri="{FF2B5EF4-FFF2-40B4-BE49-F238E27FC236}">
                <a16:creationId xmlns:a16="http://schemas.microsoft.com/office/drawing/2014/main" id="{540C400F-3AEE-5C28-4A10-78CBA14078B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3FA79BBA-69C1-570D-F28E-9BB9C6ACBEC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ACC30C32-8749-8F9D-AFB9-200DC55D9965}"/>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1" name="Slide Number Placeholder 5">
            <a:extLst>
              <a:ext uri="{FF2B5EF4-FFF2-40B4-BE49-F238E27FC236}">
                <a16:creationId xmlns:a16="http://schemas.microsoft.com/office/drawing/2014/main" id="{636664E3-F587-5BFA-8277-C0DDF1B0FB4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2" name="Group 11">
            <a:extLst>
              <a:ext uri="{FF2B5EF4-FFF2-40B4-BE49-F238E27FC236}">
                <a16:creationId xmlns:a16="http://schemas.microsoft.com/office/drawing/2014/main" id="{7AF36890-856E-2F7B-8E55-A33B790D7C18}"/>
              </a:ext>
            </a:extLst>
          </p:cNvPr>
          <p:cNvGrpSpPr/>
          <p:nvPr userDrawn="1"/>
        </p:nvGrpSpPr>
        <p:grpSpPr>
          <a:xfrm>
            <a:off x="817685" y="6410864"/>
            <a:ext cx="2760487" cy="403790"/>
            <a:chOff x="741485" y="6410864"/>
            <a:chExt cx="2760487" cy="403790"/>
          </a:xfrm>
        </p:grpSpPr>
        <p:sp>
          <p:nvSpPr>
            <p:cNvPr id="13" name="TextBox 12">
              <a:extLst>
                <a:ext uri="{FF2B5EF4-FFF2-40B4-BE49-F238E27FC236}">
                  <a16:creationId xmlns:a16="http://schemas.microsoft.com/office/drawing/2014/main" id="{63B2CBB7-80CC-0503-06CA-B293272E754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6E49DC9B-DB28-1334-ACD6-A7837974CC5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2896B089-ECA6-A22E-B1B3-DEA30DA3A29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8" name="Date Placeholder 3">
            <a:extLst>
              <a:ext uri="{FF2B5EF4-FFF2-40B4-BE49-F238E27FC236}">
                <a16:creationId xmlns:a16="http://schemas.microsoft.com/office/drawing/2014/main" id="{3CA8C4BA-A884-9E59-FFE3-0B919D005D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12/6/2025</a:t>
            </a:fld>
            <a:endParaRPr lang="en-US"/>
          </a:p>
        </p:txBody>
      </p:sp>
      <p:sp>
        <p:nvSpPr>
          <p:cNvPr id="21" name="Footer Placeholder 4">
            <a:extLst>
              <a:ext uri="{FF2B5EF4-FFF2-40B4-BE49-F238E27FC236}">
                <a16:creationId xmlns:a16="http://schemas.microsoft.com/office/drawing/2014/main" id="{79B8DE1D-7394-99A3-7495-C14CDDA1EC25}"/>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357117270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cbook 1">
    <p:spTree>
      <p:nvGrpSpPr>
        <p:cNvPr id="1" name=""/>
        <p:cNvGrpSpPr/>
        <p:nvPr/>
      </p:nvGrpSpPr>
      <p:grpSpPr>
        <a:xfrm>
          <a:off x="0" y="0"/>
          <a:ext cx="0" cy="0"/>
          <a:chOff x="0" y="0"/>
          <a:chExt cx="0" cy="0"/>
        </a:xfrm>
      </p:grpSpPr>
      <p:grpSp>
        <p:nvGrpSpPr>
          <p:cNvPr id="10" name="9Slide.vn 1">
            <a:extLst>
              <a:ext uri="{FF2B5EF4-FFF2-40B4-BE49-F238E27FC236}">
                <a16:creationId xmlns:a16="http://schemas.microsoft.com/office/drawing/2014/main" id="{2946107B-86B5-4108-B9D9-FBE88B6AF6A9}"/>
              </a:ext>
            </a:extLst>
          </p:cNvPr>
          <p:cNvGrpSpPr/>
          <p:nvPr userDrawn="1"/>
        </p:nvGrpSpPr>
        <p:grpSpPr>
          <a:xfrm>
            <a:off x="2262706" y="1080007"/>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3219450"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pic>
        <p:nvPicPr>
          <p:cNvPr id="29" name="Picture 2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66F8249F-933F-27B4-037F-1BE57AC729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B72D8527-F93B-EB58-7740-2C078C40D098}"/>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B02B52FF-C488-9746-1718-20EBF7C6F69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5C91F8AA-07ED-7376-C0C8-2331E007AE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A998A477-5FFB-8A7A-8F05-0A80F04AEFB7}"/>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81725ED5-67ED-5B9A-3DCA-1DE0F4C58341}"/>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4E9266B7-33A3-424D-B662-BE0A9937A840}"/>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A686A9F9-4156-B900-5857-6016C3E85FAB}"/>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9D0D5907-9052-863A-8BCC-EF17800E64D9}"/>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BF2144C9-292D-3866-E801-4F565FEE1A80}"/>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4" name="Footer Placeholder 4">
            <a:extLst>
              <a:ext uri="{FF2B5EF4-FFF2-40B4-BE49-F238E27FC236}">
                <a16:creationId xmlns:a16="http://schemas.microsoft.com/office/drawing/2014/main" id="{9BEA6383-5223-C237-6EF3-C8B51BE5EDA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62153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cbook 2">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FDADA73C-32DA-6364-6627-ED34BFEF2D0C}"/>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2642247" y="1727802"/>
            <a:ext cx="3453753" cy="3402396"/>
          </a:xfrm>
          <a:prstGeom prst="rect">
            <a:avLst/>
          </a:prstGeom>
        </p:spPr>
      </p:pic>
      <p:grpSp>
        <p:nvGrpSpPr>
          <p:cNvPr id="10" name="9Slide.vn 1">
            <a:extLst>
              <a:ext uri="{FF2B5EF4-FFF2-40B4-BE49-F238E27FC236}">
                <a16:creationId xmlns:a16="http://schemas.microsoft.com/office/drawing/2014/main" id="{2946107B-86B5-4108-B9D9-FBE88B6AF6A9}"/>
              </a:ext>
            </a:extLst>
          </p:cNvPr>
          <p:cNvGrpSpPr/>
          <p:nvPr userDrawn="1"/>
        </p:nvGrpSpPr>
        <p:grpSpPr>
          <a:xfrm>
            <a:off x="5868547" y="1080007"/>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6825291"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sp>
        <p:nvSpPr>
          <p:cNvPr id="24" name="Title 1"/>
          <p:cNvSpPr>
            <a:spLocks noGrp="1"/>
          </p:cNvSpPr>
          <p:nvPr>
            <p:ph type="ctrTitle" hasCustomPrompt="1"/>
          </p:nvPr>
        </p:nvSpPr>
        <p:spPr>
          <a:xfrm>
            <a:off x="514349" y="1400175"/>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3160711"/>
            <a:ext cx="5153026" cy="1839914"/>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31" name="Picture 3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1005A496-97A9-F2E6-5A93-82ED2999180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3C5E9CB3-D945-22DB-F3B1-01E643966ACF}"/>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F4D6A3BA-05EA-D4A6-D520-6A0BBE9ACFC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C181D0D4-C58F-2943-9F96-7367FEA221D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05313E83-E883-5D3C-7410-B094E1918C1E}"/>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8D148F3C-F670-4585-6238-F7F73412182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9D5B6593-3DAF-E642-22A3-B33B2E999E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D612E298-D721-FB54-E8B1-308FB365446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2FDE4871-7678-DA84-8689-2F27B59205B8}"/>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613E948E-49EF-8C4E-0898-E98F72B6A12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4" name="Footer Placeholder 4">
            <a:extLst>
              <a:ext uri="{FF2B5EF4-FFF2-40B4-BE49-F238E27FC236}">
                <a16:creationId xmlns:a16="http://schemas.microsoft.com/office/drawing/2014/main" id="{35A65652-1FC1-56DE-41BF-70B7E3176F6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35169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1">
    <p:spTree>
      <p:nvGrpSpPr>
        <p:cNvPr id="1" name=""/>
        <p:cNvGrpSpPr/>
        <p:nvPr/>
      </p:nvGrpSpPr>
      <p:grpSpPr>
        <a:xfrm>
          <a:off x="0" y="0"/>
          <a:ext cx="0" cy="0"/>
          <a:chOff x="0" y="0"/>
          <a:chExt cx="0" cy="0"/>
        </a:xfrm>
      </p:grpSpPr>
      <p:sp>
        <p:nvSpPr>
          <p:cNvPr id="24" name="Title 1"/>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17" name="Picture 16">
            <a:extLst>
              <a:ext uri="{FF2B5EF4-FFF2-40B4-BE49-F238E27FC236}">
                <a16:creationId xmlns:a16="http://schemas.microsoft.com/office/drawing/2014/main" id="{FB96C117-0DD7-57D2-DF3E-3C0A174E03F4}"/>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0" name="Picture 2" descr="Samsung Mobile Mockup Template Download on Pngtree | Mobile mockup, Samsung  mobile, Samsu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46875" y="657226"/>
            <a:ext cx="4972049" cy="4972050"/>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5"/>
          <p:cNvSpPr>
            <a:spLocks noGrp="1"/>
          </p:cNvSpPr>
          <p:nvPr>
            <p:ph type="pic" sz="quarter" idx="12" hasCustomPrompt="1"/>
          </p:nvPr>
        </p:nvSpPr>
        <p:spPr>
          <a:xfrm>
            <a:off x="8305800" y="1057275"/>
            <a:ext cx="2095500" cy="4038600"/>
          </a:xfrm>
          <a:prstGeom prst="roundRect">
            <a:avLst>
              <a:gd name="adj" fmla="val 4741"/>
            </a:avLst>
          </a:prstGeom>
          <a:solidFill>
            <a:schemeClr val="bg1">
              <a:lumMod val="95000"/>
            </a:schemeClr>
          </a:solidFill>
        </p:spPr>
        <p:txBody>
          <a:bodyPr anchor="ctr" anchorCtr="0"/>
          <a:lstStyle>
            <a:lvl1pPr marL="0" indent="0" algn="ctr">
              <a:buNone/>
              <a:defRPr/>
            </a:lvl1pPr>
          </a:lstStyle>
          <a:p>
            <a:r>
              <a:rPr lang="en-US"/>
              <a:t>Thêm ảnh</a:t>
            </a:r>
          </a:p>
        </p:txBody>
      </p:sp>
      <p:pic>
        <p:nvPicPr>
          <p:cNvPr id="18" name="Picture 17"/>
          <p:cNvPicPr>
            <a:picLocks noChangeAspect="1"/>
          </p:cNvPicPr>
          <p:nvPr userDrawn="1"/>
        </p:nvPicPr>
        <p:blipFill>
          <a:blip r:embed="rId4"/>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9F5E8B0A-35A9-1D4F-DB19-BE07791E78F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68DE1F6B-3A1F-F4AA-B616-B69C903A909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3DA17A55-6967-1E8F-7303-5303CBD602A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1D4F218F-2B5C-5125-3565-DD9470D6775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5F21373-8291-8606-349F-C9D37F7F42EA}"/>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890A1A8-07D6-CC23-110F-A4349C95D83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C4B2C4FA-6364-1259-35B8-B7538FBAB89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C298D622-19A9-9C4F-D8B3-A0B8BACFDA9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1D19E43-BFD6-BAEA-5172-CB6E311691D2}"/>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086DB862-383E-AC4E-53C8-05578489E46A}"/>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2" name="Footer Placeholder 4">
            <a:extLst>
              <a:ext uri="{FF2B5EF4-FFF2-40B4-BE49-F238E27FC236}">
                <a16:creationId xmlns:a16="http://schemas.microsoft.com/office/drawing/2014/main" id="{861406AB-9157-BB66-317E-91FF66767BA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06749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ne 2">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E6F05EB3-1A18-FFAB-87F4-C3B6F94C3D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7943863" y="1011126"/>
            <a:ext cx="3171810" cy="51387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5B58D15-E021-9409-2BF6-38B86625489C}"/>
              </a:ext>
            </a:extLst>
          </p:cNvPr>
          <p:cNvPicPr>
            <a:picLocks noChangeAspect="1"/>
          </p:cNvPicPr>
          <p:nvPr userDrawn="1"/>
        </p:nvPicPr>
        <p:blipFill>
          <a:blip r:embed="rId3">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27" name="Title 1">
            <a:extLst>
              <a:ext uri="{FF2B5EF4-FFF2-40B4-BE49-F238E27FC236}">
                <a16:creationId xmlns:a16="http://schemas.microsoft.com/office/drawing/2014/main" id="{E05A38DB-2EAE-47C8-9F84-174DA202456A}"/>
              </a:ext>
            </a:extLst>
          </p:cNvPr>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8" name="Subtitle 2">
            <a:extLst>
              <a:ext uri="{FF2B5EF4-FFF2-40B4-BE49-F238E27FC236}">
                <a16:creationId xmlns:a16="http://schemas.microsoft.com/office/drawing/2014/main" id="{472C8C42-C792-4628-B171-1C30DA52BBDE}"/>
              </a:ext>
            </a:extLst>
          </p:cNvPr>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Slide Number Placeholder 5">
            <a:extLst>
              <a:ext uri="{FF2B5EF4-FFF2-40B4-BE49-F238E27FC236}">
                <a16:creationId xmlns:a16="http://schemas.microsoft.com/office/drawing/2014/main" id="{CEFF8FA1-B5A4-2A75-DF61-6155775A60B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9028A97E-3A14-7BF0-D186-C53734F2598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B9894450-A56F-CB14-56CE-6BAB4A469F50}"/>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6EDC2765-72E6-0900-A64B-07D9394DE1EE}"/>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5972BBAE-9F84-4D92-5FC5-6BAC2EBBA3A7}"/>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DD8EF8C-2CE8-32A2-4893-8A1F462F59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C64073C-92F4-B219-BB9F-D220B1F1317A}"/>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CDC2B2F-DD31-C057-140F-8607950C122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1FD099AF-ADE0-F209-43E6-00047303FC95}"/>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89D6B138-607A-1698-333D-31B07D850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2" name="Footer Placeholder 4">
            <a:extLst>
              <a:ext uri="{FF2B5EF4-FFF2-40B4-BE49-F238E27FC236}">
                <a16:creationId xmlns:a16="http://schemas.microsoft.com/office/drawing/2014/main" id="{0EC58AAA-3CCF-ABE2-A4E2-6851325D5CA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
        <p:nvSpPr>
          <p:cNvPr id="13" name="Picture Placeholder 1">
            <a:extLst>
              <a:ext uri="{FF2B5EF4-FFF2-40B4-BE49-F238E27FC236}">
                <a16:creationId xmlns:a16="http://schemas.microsoft.com/office/drawing/2014/main" id="{2E6D52DE-4D97-3181-9440-19E31A6CE81C}"/>
              </a:ext>
            </a:extLst>
          </p:cNvPr>
          <p:cNvSpPr>
            <a:spLocks noGrp="1"/>
          </p:cNvSpPr>
          <p:nvPr>
            <p:ph type="pic" sz="quarter" idx="15" hasCustomPrompt="1"/>
          </p:nvPr>
        </p:nvSpPr>
        <p:spPr>
          <a:xfrm>
            <a:off x="8461702" y="1108334"/>
            <a:ext cx="2131430" cy="4626572"/>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solidFill>
            <a:schemeClr val="bg1">
              <a:lumMod val="95000"/>
            </a:schemeClr>
          </a:solidFill>
        </p:spPr>
        <p:txBody>
          <a:bodyPr anchor="ctr" anchorCtr="0"/>
          <a:lstStyle>
            <a:lvl1pPr marL="0" indent="0" algn="ctr">
              <a:buNone/>
              <a:defRPr/>
            </a:lvl1pPr>
          </a:lstStyle>
          <a:p>
            <a:r>
              <a:rPr lang="en-US"/>
              <a:t>Thêm ảnh</a:t>
            </a:r>
          </a:p>
        </p:txBody>
      </p:sp>
      <p:sp>
        <p:nvSpPr>
          <p:cNvPr id="15" name="Picture Placeholder 1">
            <a:extLst>
              <a:ext uri="{FF2B5EF4-FFF2-40B4-BE49-F238E27FC236}">
                <a16:creationId xmlns:a16="http://schemas.microsoft.com/office/drawing/2014/main" id="{88786B7F-DEAA-9BB7-8BD3-B3780EB61BCA}"/>
              </a:ext>
            </a:extLst>
          </p:cNvPr>
          <p:cNvSpPr>
            <a:spLocks noGrp="1"/>
          </p:cNvSpPr>
          <p:nvPr>
            <p:ph type="pic" sz="quarter" idx="16" hasCustomPrompt="1"/>
          </p:nvPr>
        </p:nvSpPr>
        <p:spPr>
          <a:xfrm>
            <a:off x="9255760" y="1200818"/>
            <a:ext cx="534445" cy="155541"/>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blipFill>
            <a:blip r:embed="rId6"/>
            <a:stretch>
              <a:fillRect/>
            </a:stretch>
          </a:blipFill>
        </p:spPr>
        <p:txBody>
          <a:bodyPr anchor="ctr" anchorCtr="0"/>
          <a:lstStyle>
            <a:lvl1pPr marL="0" indent="0" algn="ctr">
              <a:buNone/>
              <a:defRPr/>
            </a:lvl1pPr>
          </a:lstStyle>
          <a:p>
            <a:r>
              <a:rPr lang="en-US"/>
              <a:t> </a:t>
            </a:r>
          </a:p>
        </p:txBody>
      </p:sp>
    </p:spTree>
    <p:extLst>
      <p:ext uri="{BB962C8B-B14F-4D97-AF65-F5344CB8AC3E}">
        <p14:creationId xmlns:p14="http://schemas.microsoft.com/office/powerpoint/2010/main" val="323630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wipe(left)">
                                      <p:cBhvr>
                                        <p:cTn id="1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686872"/>
            <a:ext cx="11205713" cy="2200204"/>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2887077"/>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sp>
        <p:nvSpPr>
          <p:cNvPr id="22" name="Text Placeholder 9"/>
          <p:cNvSpPr>
            <a:spLocks noGrp="1"/>
          </p:cNvSpPr>
          <p:nvPr>
            <p:ph type="body" sz="quarter" idx="12" hasCustomPrompt="1"/>
          </p:nvPr>
        </p:nvSpPr>
        <p:spPr>
          <a:xfrm>
            <a:off x="493144" y="3947960"/>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3805958"/>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2" name="Group 1">
            <a:extLst>
              <a:ext uri="{FF2B5EF4-FFF2-40B4-BE49-F238E27FC236}">
                <a16:creationId xmlns:a16="http://schemas.microsoft.com/office/drawing/2014/main" id="{F9948C5E-76A7-F702-69DB-282464E77641}"/>
              </a:ext>
            </a:extLst>
          </p:cNvPr>
          <p:cNvGrpSpPr/>
          <p:nvPr userDrawn="1"/>
        </p:nvGrpSpPr>
        <p:grpSpPr>
          <a:xfrm rot="5400000" flipH="1">
            <a:off x="11994349" y="89858"/>
            <a:ext cx="108319" cy="107166"/>
            <a:chOff x="9886950" y="442913"/>
            <a:chExt cx="216694" cy="214386"/>
          </a:xfrm>
        </p:grpSpPr>
        <p:sp>
          <p:nvSpPr>
            <p:cNvPr id="4" name="Rectangle: Rounded Corners 3">
              <a:extLst>
                <a:ext uri="{FF2B5EF4-FFF2-40B4-BE49-F238E27FC236}">
                  <a16:creationId xmlns:a16="http://schemas.microsoft.com/office/drawing/2014/main" id="{9456AD05-D0D5-B566-5464-905D6E126C9B}"/>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39BB277-D677-7122-583C-E2DA058F670A}"/>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FE1A5C2-1028-7EF7-EC88-4F04EC7380D2}"/>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B542C0C7-F574-E38A-4EB3-08F7967A55EF}"/>
              </a:ext>
            </a:extLst>
          </p:cNvPr>
          <p:cNvPicPr>
            <a:picLocks noChangeAspect="1"/>
          </p:cNvPicPr>
          <p:nvPr userDrawn="1"/>
        </p:nvPicPr>
        <p:blipFill>
          <a:blip r:embed="rId2"/>
          <a:stretch>
            <a:fillRect/>
          </a:stretch>
        </p:blipFill>
        <p:spPr>
          <a:xfrm>
            <a:off x="2585036" y="6478829"/>
            <a:ext cx="9326880" cy="118101"/>
          </a:xfrm>
          <a:prstGeom prst="rect">
            <a:avLst/>
          </a:prstGeom>
        </p:spPr>
      </p:pic>
      <p:sp>
        <p:nvSpPr>
          <p:cNvPr id="5" name="Slide Number Placeholder 5">
            <a:extLst>
              <a:ext uri="{FF2B5EF4-FFF2-40B4-BE49-F238E27FC236}">
                <a16:creationId xmlns:a16="http://schemas.microsoft.com/office/drawing/2014/main" id="{509D78DE-4DE3-2990-85E4-786FD52314B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82A8D337-520D-D86F-59BE-49A69B9FFC61}"/>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7" name="Group 6">
            <a:extLst>
              <a:ext uri="{FF2B5EF4-FFF2-40B4-BE49-F238E27FC236}">
                <a16:creationId xmlns:a16="http://schemas.microsoft.com/office/drawing/2014/main" id="{4674FC1A-E55F-C03B-647D-62C9D227489C}"/>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0AF77203-FB16-225E-E2AD-E6F5BFB29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59832108-B491-0ED9-0209-DCDB4B879444}"/>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27" name="TextBox 26">
            <a:extLst>
              <a:ext uri="{FF2B5EF4-FFF2-40B4-BE49-F238E27FC236}">
                <a16:creationId xmlns:a16="http://schemas.microsoft.com/office/drawing/2014/main" id="{BE3B44A9-629A-9AFC-6A18-1288714D7213}"/>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8" name="Date Placeholder 3">
            <a:extLst>
              <a:ext uri="{FF2B5EF4-FFF2-40B4-BE49-F238E27FC236}">
                <a16:creationId xmlns:a16="http://schemas.microsoft.com/office/drawing/2014/main" id="{47E8952C-C96D-E1CF-68EF-C321F55822F3}"/>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12/6/2025</a:t>
            </a:fld>
            <a:endParaRPr lang="en-US"/>
          </a:p>
        </p:txBody>
      </p:sp>
      <p:sp>
        <p:nvSpPr>
          <p:cNvPr id="29" name="Footer Placeholder 4">
            <a:extLst>
              <a:ext uri="{FF2B5EF4-FFF2-40B4-BE49-F238E27FC236}">
                <a16:creationId xmlns:a16="http://schemas.microsoft.com/office/drawing/2014/main" id="{A43BEA4F-EC22-DCD8-2D07-6E96C6A77DC4}"/>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15865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hite Pure">
    <p:spTree>
      <p:nvGrpSpPr>
        <p:cNvPr id="1" name=""/>
        <p:cNvGrpSpPr/>
        <p:nvPr/>
      </p:nvGrpSpPr>
      <p:grpSpPr>
        <a:xfrm>
          <a:off x="0" y="0"/>
          <a:ext cx="0" cy="0"/>
          <a:chOff x="0" y="0"/>
          <a:chExt cx="0" cy="0"/>
        </a:xfrm>
      </p:grpSpPr>
      <p:sp>
        <p:nvSpPr>
          <p:cNvPr id="16" name="Title 1"/>
          <p:cNvSpPr>
            <a:spLocks noGrp="1"/>
          </p:cNvSpPr>
          <p:nvPr userDrawn="1">
            <p:ph type="ctrTitle" hasCustomPrompt="1"/>
          </p:nvPr>
        </p:nvSpPr>
        <p:spPr>
          <a:xfrm>
            <a:off x="1443567" y="1773238"/>
            <a:ext cx="10029565" cy="1655762"/>
          </a:xfrm>
        </p:spPr>
        <p:txBody>
          <a:bodyPr anchor="b" anchorCtr="0">
            <a:noAutofit/>
          </a:bodyPr>
          <a:lstStyle>
            <a:lvl1pPr algn="l">
              <a:defRPr sz="4000" b="1" baseline="0">
                <a:solidFill>
                  <a:srgbClr val="1F5CA9"/>
                </a:solidFill>
                <a:latin typeface="K2D" panose="00000500000000000000" pitchFamily="2" charset="-34"/>
              </a:defRPr>
            </a:lvl1pPr>
          </a:lstStyle>
          <a:p>
            <a:r>
              <a:rPr lang="en-US"/>
              <a:t>Tiêu đề chính</a:t>
            </a:r>
            <a:endParaRPr lang="en-US" dirty="0"/>
          </a:p>
        </p:txBody>
      </p:sp>
      <p:sp>
        <p:nvSpPr>
          <p:cNvPr id="18" name="Subtitle 2"/>
          <p:cNvSpPr>
            <a:spLocks noGrp="1"/>
          </p:cNvSpPr>
          <p:nvPr userDrawn="1">
            <p:ph type="subTitle" idx="1" hasCustomPrompt="1"/>
          </p:nvPr>
        </p:nvSpPr>
        <p:spPr>
          <a:xfrm>
            <a:off x="1443566" y="3428999"/>
            <a:ext cx="10029565" cy="796491"/>
          </a:xfrm>
        </p:spPr>
        <p:txBody>
          <a:bodyPr anchor="t" anchorCtr="0">
            <a:normAutofit/>
          </a:bodyPr>
          <a:lstStyle>
            <a:lvl1pPr marL="0" indent="0" algn="l">
              <a:buNone/>
              <a:defRPr sz="3200" baseline="0">
                <a:solidFill>
                  <a:srgbClr val="00AFEF"/>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1466" y="2942152"/>
            <a:ext cx="292100" cy="292100"/>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23CFF9A2-77A5-DDEE-8CD5-81FBB071FF6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00E020D5-F981-3E97-FE5E-ADF3F5D5D67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AE6F97B9-1D92-F527-C77C-03A8413842F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E461B76C-9BE8-353C-CE4F-D68CC621DEA4}"/>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BD53315-09D7-5756-C6C6-55FFDDCFE138}"/>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DA79C1E-4CE5-9C79-D05A-E661FD9C1020}"/>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17A207F-A3E9-4918-9A39-6AFD5C75AE2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41CAD55-C718-D746-6C4B-AC27D7F9E3C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5652AF38-7C96-9660-E7DF-32022B504063}"/>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998B8E65-85EA-EDA7-0D26-FAB09CE576A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2" name="Footer Placeholder 4">
            <a:extLst>
              <a:ext uri="{FF2B5EF4-FFF2-40B4-BE49-F238E27FC236}">
                <a16:creationId xmlns:a16="http://schemas.microsoft.com/office/drawing/2014/main" id="{E6AC2544-66BB-6379-48DA-83F16247F12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69849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Background">
    <p:bg>
      <p:bgPr>
        <a:solidFill>
          <a:srgbClr val="00B0F0"/>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443567" y="1773238"/>
            <a:ext cx="10029565" cy="1655762"/>
          </a:xfrm>
        </p:spPr>
        <p:txBody>
          <a:bodyPr anchor="b" anchorCtr="0">
            <a:noAutofit/>
          </a:bodyPr>
          <a:lstStyle>
            <a:lvl1pPr algn="l">
              <a:defRPr sz="4000" b="1" baseline="0">
                <a:solidFill>
                  <a:schemeClr val="bg1"/>
                </a:solidFill>
                <a:latin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1443566" y="3428999"/>
            <a:ext cx="10029565" cy="796491"/>
          </a:xfrm>
        </p:spPr>
        <p:txBody>
          <a:bodyPr anchor="t" anchorCtr="0">
            <a:normAutofit/>
          </a:bodyPr>
          <a:lstStyle>
            <a:lvl1pPr marL="0" indent="0" algn="l">
              <a:buNone/>
              <a:defRPr sz="3200" baseline="0">
                <a:solidFill>
                  <a:schemeClr val="bg1"/>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066" y="2914650"/>
            <a:ext cx="364657" cy="364657"/>
          </a:xfrm>
          <a:prstGeom prst="rect">
            <a:avLst/>
          </a:prstGeom>
        </p:spPr>
      </p:pic>
      <p:grpSp>
        <p:nvGrpSpPr>
          <p:cNvPr id="2" name="Group 1">
            <a:extLst>
              <a:ext uri="{FF2B5EF4-FFF2-40B4-BE49-F238E27FC236}">
                <a16:creationId xmlns:a16="http://schemas.microsoft.com/office/drawing/2014/main" id="{D0407ADE-1691-B221-3DBE-A0668F67DFAD}"/>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id="{D34C1E1A-F6EE-479B-62C5-AAA2AF44D763}"/>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CF4A6C1-BB6F-E2E1-2B44-FAD2A1B1382F}"/>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C836B12-C2E7-7458-8EEF-C0E54C0712FC}"/>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702B1A35-3625-44F2-B450-96259B3697C6}"/>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7" name="Slide Number Placeholder 5">
            <a:extLst>
              <a:ext uri="{FF2B5EF4-FFF2-40B4-BE49-F238E27FC236}">
                <a16:creationId xmlns:a16="http://schemas.microsoft.com/office/drawing/2014/main" id="{DE497A08-099F-1B3E-194B-4232B1D060A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8" name="Rectangle 7">
            <a:extLst>
              <a:ext uri="{FF2B5EF4-FFF2-40B4-BE49-F238E27FC236}">
                <a16:creationId xmlns:a16="http://schemas.microsoft.com/office/drawing/2014/main" id="{3D5BAB25-FCB5-FAAB-5765-8D4ACA9B26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9" name="Rectangle 8">
            <a:extLst>
              <a:ext uri="{FF2B5EF4-FFF2-40B4-BE49-F238E27FC236}">
                <a16:creationId xmlns:a16="http://schemas.microsoft.com/office/drawing/2014/main" id="{9B09F01B-7545-EE0B-CCDB-EA38604EB38F}"/>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90B09E43-1817-D52E-1B93-2D03B69FBBF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340A8E4-7C5F-7F57-1FD7-2B62EB3A0CA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31401AA1-7975-3594-DC27-3B15A19D2BF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786A1549-5E94-2A55-30E3-4C7A2D1E807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4" name="TextBox 13">
            <a:extLst>
              <a:ext uri="{FF2B5EF4-FFF2-40B4-BE49-F238E27FC236}">
                <a16:creationId xmlns:a16="http://schemas.microsoft.com/office/drawing/2014/main" id="{4698C5B0-03A7-5383-3EC8-3710BCD5581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2" name="Date Placeholder 3">
            <a:extLst>
              <a:ext uri="{FF2B5EF4-FFF2-40B4-BE49-F238E27FC236}">
                <a16:creationId xmlns:a16="http://schemas.microsoft.com/office/drawing/2014/main" id="{EE419B5B-7A9D-F950-9502-52863B417140}"/>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12/6/2025</a:t>
            </a:fld>
            <a:endParaRPr lang="en-US"/>
          </a:p>
        </p:txBody>
      </p:sp>
      <p:sp>
        <p:nvSpPr>
          <p:cNvPr id="23" name="Footer Placeholder 4">
            <a:extLst>
              <a:ext uri="{FF2B5EF4-FFF2-40B4-BE49-F238E27FC236}">
                <a16:creationId xmlns:a16="http://schemas.microsoft.com/office/drawing/2014/main" id="{04DAFEAD-AB29-262E-41C9-C3201759FA1A}"/>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05044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wipe(left)">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9DEB5E8B-9D80-CFB1-EDED-87ECE2CB2B8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85F6291E-292F-647B-E93F-CCF3BD97EF4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F972A86A-A3D6-70DE-0206-BB773A44427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CAF733AF-6C3E-C1DE-BF08-4108C35CB05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CAB7700C-E55C-27FB-89BF-E9B044E9EC33}"/>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A9A2E08-C471-6D85-4D71-8B7583F204F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A08275F7-17A7-2357-D01F-B5A5E3884CF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BBC96F8B-987B-47C3-DC48-3B2EC5C98BF8}"/>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AB7A3534-0713-475D-C6A5-307770CE20B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7EB70784-4611-F5A4-7D58-DD378AF3F6A9}"/>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4" name="Footer Placeholder 4">
            <a:extLst>
              <a:ext uri="{FF2B5EF4-FFF2-40B4-BE49-F238E27FC236}">
                <a16:creationId xmlns:a16="http://schemas.microsoft.com/office/drawing/2014/main" id="{87628174-E628-DF34-7A10-83FDFC5D11E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94613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13" name="Picture 12">
            <a:extLst>
              <a:ext uri="{FF2B5EF4-FFF2-40B4-BE49-F238E27FC236}">
                <a16:creationId xmlns:a16="http://schemas.microsoft.com/office/drawing/2014/main" id="{16CEE1D6-0A80-8A7D-310B-2F6B434F47E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CC110D58-C7C9-AD78-555F-33E02058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AB81B152-BF7B-A150-5A99-2B451EC38D47}"/>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5D759768-9879-1B7A-B5FA-0DCEFE74D51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A3889155-4A4A-8DED-164F-8A56C00B8F9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5096035-4D5E-EF98-4374-6099861A66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8792706-2488-D26C-C54B-F6881C86D05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F36761B-1C8C-2A9C-97D2-FD722A844AE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EBA4366D-2C0B-5E27-DC28-A877427191A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82538E5B-E5A0-69DD-94F0-C506BC4743B8}"/>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id="{709C7B13-13FD-9548-48BE-5821DF0AAE0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5" name="Footer Placeholder 4">
            <a:extLst>
              <a:ext uri="{FF2B5EF4-FFF2-40B4-BE49-F238E27FC236}">
                <a16:creationId xmlns:a16="http://schemas.microsoft.com/office/drawing/2014/main" id="{2283063C-B225-E607-FC11-4C67B227314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88158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eft - Placeholder Righ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B71F910-DD42-8802-386F-AA27E891E30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514350" y="1125114"/>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514348" y="2885650"/>
            <a:ext cx="4467229" cy="224454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 </a:t>
            </a:r>
            <a:endParaRPr lang="en-US" dirty="0"/>
          </a:p>
        </p:txBody>
      </p:sp>
      <p:sp>
        <p:nvSpPr>
          <p:cNvPr id="19" name="Content Placeholder 9"/>
          <p:cNvSpPr>
            <a:spLocks noGrp="1"/>
          </p:cNvSpPr>
          <p:nvPr userDrawn="1">
            <p:ph sz="quarter" idx="12" hasCustomPrompt="1"/>
          </p:nvPr>
        </p:nvSpPr>
        <p:spPr>
          <a:xfrm>
            <a:off x="5667375" y="1125114"/>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8E269295-E313-A799-7125-41D39E39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EF4B895D-114D-C9C2-A547-220F39E95B3A}"/>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9B61B30F-7B6D-78FB-BD6E-E34AD607BE5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227F6DF5-10A9-DC42-E1E9-D1FA91D6BB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71959BFF-8A0A-B338-A74E-37D7F5CED4DF}"/>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3AE9E1AD-2113-53D7-8783-10A60D93296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FE1424EB-91CE-59BF-400F-9BCF3A182E6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A299800F-88A1-1EF2-673A-E19EDD4D12A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2DFA7C85-7A63-3F94-A6E0-51FBFB0A621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39E5B1EA-BE1C-22C4-8140-1FF7F085C8B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2" name="Footer Placeholder 4">
            <a:extLst>
              <a:ext uri="{FF2B5EF4-FFF2-40B4-BE49-F238E27FC236}">
                <a16:creationId xmlns:a16="http://schemas.microsoft.com/office/drawing/2014/main" id="{23F5244F-399D-4048-0258-1C4D4345FF9B}"/>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419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ceholder Left - Title Right ">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36A66E2-7787-687B-3553-97FAF9109CAB}"/>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6737350" y="1332588"/>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6737348" y="3093124"/>
            <a:ext cx="4467229" cy="2192339"/>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9" name="Content Placeholder 9"/>
          <p:cNvSpPr>
            <a:spLocks noGrp="1"/>
          </p:cNvSpPr>
          <p:nvPr userDrawn="1">
            <p:ph sz="quarter" idx="12" hasCustomPrompt="1"/>
          </p:nvPr>
        </p:nvSpPr>
        <p:spPr>
          <a:xfrm>
            <a:off x="624706" y="1332588"/>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17" name="Picture 16"/>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D473B34E-C5A1-D7E2-C692-BFBE5EBD6A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0C1CFE12-2689-2DB3-6CB8-E6D662CAE886}"/>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206B0CF2-5878-8045-7665-76673B4F71AB}"/>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46C447DE-39C2-0CF7-466F-6F936D0397D6}"/>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6BB166D7-5532-DFCC-4719-A557C504B8F3}"/>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B618045-F14E-9F31-0FA0-0532F46BF46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AF28839-2BBD-09C4-84D8-C7BD82D44B55}"/>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BCD9E80B-3CE1-773E-29BB-8B95E6D4543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ACA3E05-765A-20DC-76C7-1BB18527C022}"/>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D2971456-C6D4-0F38-6B9E-1F35DDA6E4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12/6/2025</a:t>
            </a:fld>
            <a:endParaRPr lang="en-US"/>
          </a:p>
        </p:txBody>
      </p:sp>
      <p:sp>
        <p:nvSpPr>
          <p:cNvPr id="12" name="Footer Placeholder 4">
            <a:extLst>
              <a:ext uri="{FF2B5EF4-FFF2-40B4-BE49-F238E27FC236}">
                <a16:creationId xmlns:a16="http://schemas.microsoft.com/office/drawing/2014/main" id="{C3720CF9-36DD-EAE0-4DFF-B34E1D72560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4209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K2D" panose="00000500000000000000" pitchFamily="2" charset="-34"/>
              </a:defRPr>
            </a:lvl1pPr>
          </a:lstStyle>
          <a:p>
            <a:fld id="{00D1CE85-AA59-46D7-98F4-301D80B40614}" type="datetimeFigureOut">
              <a:rPr lang="en-US" smtClean="0"/>
              <a:pPr/>
              <a:t>12/6/2025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K2D" panose="00000500000000000000" pitchFamily="2" charset="-34"/>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K2D" panose="00000500000000000000" pitchFamily="2" charset="-34"/>
              </a:defRPr>
            </a:lvl1pPr>
          </a:lstStyle>
          <a:p>
            <a:fld id="{B9B05A01-6F48-4D1A-BEA9-613C8F70D2DA}" type="slidenum">
              <a:rPr lang="en-US" smtClean="0"/>
              <a:pPr/>
              <a:t>‹#›</a:t>
            </a:fld>
            <a:endParaRPr lang="en-US"/>
          </a:p>
        </p:txBody>
      </p:sp>
    </p:spTree>
    <p:extLst>
      <p:ext uri="{BB962C8B-B14F-4D97-AF65-F5344CB8AC3E}">
        <p14:creationId xmlns:p14="http://schemas.microsoft.com/office/powerpoint/2010/main" val="1103704578"/>
      </p:ext>
    </p:extLst>
  </p:cSld>
  <p:clrMap bg1="lt1" tx1="dk1" bg2="lt2" tx2="dk2" accent1="accent1" accent2="accent2" accent3="accent3" accent4="accent4" accent5="accent5" accent6="accent6" hlink="hlink" folHlink="folHlink"/>
  <p:sldLayoutIdLst>
    <p:sldLayoutId id="2147483650" r:id="rId1"/>
    <p:sldLayoutId id="2147483680" r:id="rId2"/>
    <p:sldLayoutId id="2147483679" r:id="rId3"/>
    <p:sldLayoutId id="2147483652" r:id="rId4"/>
    <p:sldLayoutId id="2147483653" r:id="rId5"/>
    <p:sldLayoutId id="2147483654" r:id="rId6"/>
    <p:sldLayoutId id="2147483677" r:id="rId7"/>
    <p:sldLayoutId id="2147483655" r:id="rId8"/>
    <p:sldLayoutId id="2147483656" r:id="rId9"/>
    <p:sldLayoutId id="2147483657" r:id="rId10"/>
    <p:sldLayoutId id="2147483678" r:id="rId11"/>
    <p:sldLayoutId id="2147483658" r:id="rId12"/>
    <p:sldLayoutId id="2147483659" r:id="rId13"/>
    <p:sldLayoutId id="2147483660" r:id="rId14"/>
    <p:sldLayoutId id="2147483661" r:id="rId15"/>
    <p:sldLayoutId id="2147483663" r:id="rId16"/>
    <p:sldLayoutId id="2147483666" r:id="rId17"/>
    <p:sldLayoutId id="2147483674" r:id="rId18"/>
    <p:sldLayoutId id="2147483673" r:id="rId19"/>
    <p:sldLayoutId id="2147483675" r:id="rId20"/>
    <p:sldLayoutId id="2147483676" r:id="rId21"/>
    <p:sldLayoutId id="2147483664" r:id="rId22"/>
    <p:sldLayoutId id="2147483665" r:id="rId23"/>
    <p:sldLayoutId id="2147483667" r:id="rId24"/>
    <p:sldLayoutId id="2147483668" r:id="rId25"/>
    <p:sldLayoutId id="2147483669" r:id="rId26"/>
    <p:sldLayoutId id="2147483670" r:id="rId27"/>
    <p:sldLayoutId id="2147483671" r:id="rId28"/>
    <p:sldLayoutId id="2147483672" r:id="rId29"/>
  </p:sldLayoutIdLst>
  <p:txStyles>
    <p:title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eadex Pro" pitchFamily="2" charset="-78"/>
          <a:ea typeface="+mn-ea"/>
          <a:cs typeface="Readex Pro"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eadex Pro" pitchFamily="2" charset="-78"/>
          <a:ea typeface="+mn-ea"/>
          <a:cs typeface="Readex Pro" pitchFamily="2"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eadex Pro" pitchFamily="2" charset="-78"/>
          <a:ea typeface="+mn-ea"/>
          <a:cs typeface="Readex Pro" pitchFamily="2"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45E41-A1AF-488B-B0BD-65F8B7FDA7DF}"/>
              </a:ext>
            </a:extLst>
          </p:cNvPr>
          <p:cNvSpPr>
            <a:spLocks noGrp="1"/>
          </p:cNvSpPr>
          <p:nvPr>
            <p:ph type="ctrTitle"/>
          </p:nvPr>
        </p:nvSpPr>
        <p:spPr>
          <a:xfrm>
            <a:off x="2140223" y="2355755"/>
            <a:ext cx="7911553" cy="1507787"/>
          </a:xfrm>
        </p:spPr>
        <p:txBody>
          <a:bodyPr>
            <a:normAutofit fontScale="90000"/>
          </a:bodyPr>
          <a:lstStyle/>
          <a:p>
            <a:r>
              <a:rPr lang="en-US" sz="2000"/>
              <a:t>ĐẠI HỌC CẦN THƠ</a:t>
            </a:r>
            <a:br>
              <a:rPr lang="en-US" sz="2000"/>
            </a:br>
            <a:r>
              <a:rPr lang="en-US" sz="2000"/>
              <a:t>TRƯỜNG BÁCH KHOA</a:t>
            </a:r>
            <a:br>
              <a:rPr lang="en-US" sz="2000"/>
            </a:br>
            <a:r>
              <a:rPr lang="en-US" sz="2000"/>
              <a:t>KHOA TỰ ĐỘNG HÓA</a:t>
            </a:r>
            <a:br>
              <a:rPr lang="en-US"/>
            </a:br>
            <a:r>
              <a:rPr lang="en-US" sz="2400"/>
              <a:t>ĐỒ ÁN CUỐI KỲ 1 2025-2026</a:t>
            </a:r>
            <a:br>
              <a:rPr lang="en-US" sz="2400"/>
            </a:br>
            <a:r>
              <a:rPr lang="en-US" sz="2200"/>
              <a:t>PHÁT TRIỂN ỨNG DỤNG TRÊN THIẾT BỊ DI ĐỘNG</a:t>
            </a:r>
            <a:br>
              <a:rPr lang="en-US" sz="2400"/>
            </a:br>
            <a:r>
              <a:rPr lang="en-US" sz="2400"/>
              <a:t>MÃ HP: KC359</a:t>
            </a:r>
            <a:br>
              <a:rPr lang="en-US" sz="2400"/>
            </a:br>
            <a:r>
              <a:rPr lang="en-US" sz="2400"/>
              <a:t>NHÓM: 03 </a:t>
            </a:r>
          </a:p>
        </p:txBody>
      </p:sp>
      <p:sp>
        <p:nvSpPr>
          <p:cNvPr id="3" name="Subtitle 2">
            <a:extLst>
              <a:ext uri="{FF2B5EF4-FFF2-40B4-BE49-F238E27FC236}">
                <a16:creationId xmlns:a16="http://schemas.microsoft.com/office/drawing/2014/main" id="{F49537F2-C3B5-487E-AF04-318467A156F4}"/>
              </a:ext>
            </a:extLst>
          </p:cNvPr>
          <p:cNvSpPr>
            <a:spLocks noGrp="1"/>
          </p:cNvSpPr>
          <p:nvPr>
            <p:ph type="subTitle" idx="1"/>
          </p:nvPr>
        </p:nvSpPr>
        <p:spPr>
          <a:xfrm>
            <a:off x="493142" y="3785294"/>
            <a:ext cx="11205713" cy="1036706"/>
          </a:xfrm>
        </p:spPr>
        <p:txBody>
          <a:bodyPr>
            <a:normAutofit lnSpcReduction="10000"/>
          </a:bodyPr>
          <a:lstStyle/>
          <a:p>
            <a:r>
              <a:rPr lang="en-US" sz="3700" b="1">
                <a:latin typeface="K2D" panose="020B0604020202020204" charset="-34"/>
                <a:cs typeface="K2D" panose="020B0604020202020204" charset="-34"/>
              </a:rPr>
              <a:t>Hệ Thống Nhà Thông Minh Điều Khiển và Giám Sát Qua Ứng Dụng Di Động</a:t>
            </a:r>
            <a:endParaRPr lang="en-US" sz="3700">
              <a:latin typeface="K2D" panose="020B0604020202020204" charset="-34"/>
              <a:cs typeface="K2D" panose="020B0604020202020204" charset="-34"/>
            </a:endParaRPr>
          </a:p>
          <a:p>
            <a:endParaRPr lang="en-US"/>
          </a:p>
        </p:txBody>
      </p:sp>
      <p:sp>
        <p:nvSpPr>
          <p:cNvPr id="4" name="Text Placeholder 3">
            <a:extLst>
              <a:ext uri="{FF2B5EF4-FFF2-40B4-BE49-F238E27FC236}">
                <a16:creationId xmlns:a16="http://schemas.microsoft.com/office/drawing/2014/main" id="{8727A67E-F5E5-4E62-AFA1-B5747C25AED8}"/>
              </a:ext>
            </a:extLst>
          </p:cNvPr>
          <p:cNvSpPr>
            <a:spLocks noGrp="1"/>
          </p:cNvSpPr>
          <p:nvPr>
            <p:ph type="body" sz="quarter" idx="12"/>
          </p:nvPr>
        </p:nvSpPr>
        <p:spPr>
          <a:xfrm>
            <a:off x="493141" y="5801501"/>
            <a:ext cx="11205713" cy="724579"/>
          </a:xfrm>
        </p:spPr>
        <p:txBody>
          <a:bodyPr/>
          <a:lstStyle/>
          <a:p>
            <a:r>
              <a:rPr lang="en-SG" b="1"/>
              <a:t> </a:t>
            </a:r>
            <a:endParaRPr lang="en-US"/>
          </a:p>
          <a:p>
            <a:r>
              <a:rPr lang="en-SG" b="1"/>
              <a:t>Tháng 06/12/2025</a:t>
            </a:r>
            <a:endParaRPr lang="en-US"/>
          </a:p>
          <a:p>
            <a:br>
              <a:rPr lang="en-SG" b="1"/>
            </a:br>
            <a:endParaRPr lang="en-US"/>
          </a:p>
        </p:txBody>
      </p:sp>
      <p:sp>
        <p:nvSpPr>
          <p:cNvPr id="5" name="TextBox 4">
            <a:extLst>
              <a:ext uri="{FF2B5EF4-FFF2-40B4-BE49-F238E27FC236}">
                <a16:creationId xmlns:a16="http://schemas.microsoft.com/office/drawing/2014/main" id="{3F49CAC0-AE12-1AD0-9DFE-50E6CEB87D8D}"/>
              </a:ext>
            </a:extLst>
          </p:cNvPr>
          <p:cNvSpPr txBox="1"/>
          <p:nvPr/>
        </p:nvSpPr>
        <p:spPr>
          <a:xfrm>
            <a:off x="493142" y="4822000"/>
            <a:ext cx="3008815" cy="646331"/>
          </a:xfrm>
          <a:prstGeom prst="rect">
            <a:avLst/>
          </a:prstGeom>
          <a:noFill/>
        </p:spPr>
        <p:txBody>
          <a:bodyPr wrap="square" rtlCol="0">
            <a:spAutoFit/>
          </a:bodyPr>
          <a:lstStyle/>
          <a:p>
            <a:r>
              <a:rPr lang="en-US">
                <a:solidFill>
                  <a:schemeClr val="bg1"/>
                </a:solidFill>
                <a:latin typeface="K2D" panose="020B0604020202020204" charset="-34"/>
                <a:cs typeface="K2D" panose="020B0604020202020204" charset="-34"/>
              </a:rPr>
              <a:t>CÁN BỘ HƯỚNG DẪN: </a:t>
            </a:r>
          </a:p>
          <a:p>
            <a:r>
              <a:rPr lang="en-SG" b="1">
                <a:solidFill>
                  <a:schemeClr val="bg1"/>
                </a:solidFill>
                <a:latin typeface="K2D" panose="020B0604020202020204" charset="-34"/>
                <a:cs typeface="K2D" panose="020B0604020202020204" charset="-34"/>
              </a:rPr>
              <a:t>TS. Nguyễn Văn Khanh </a:t>
            </a:r>
            <a:r>
              <a:rPr lang="en-US">
                <a:solidFill>
                  <a:schemeClr val="bg1"/>
                </a:solidFill>
                <a:latin typeface="K2D" panose="020B0604020202020204" charset="-34"/>
                <a:cs typeface="K2D" panose="020B0604020202020204" charset="-34"/>
              </a:rPr>
              <a:t> </a:t>
            </a:r>
          </a:p>
        </p:txBody>
      </p:sp>
      <p:sp>
        <p:nvSpPr>
          <p:cNvPr id="6" name="TextBox 5">
            <a:extLst>
              <a:ext uri="{FF2B5EF4-FFF2-40B4-BE49-F238E27FC236}">
                <a16:creationId xmlns:a16="http://schemas.microsoft.com/office/drawing/2014/main" id="{3BCE4C41-BCC9-96B0-B3B6-C8A4CBB8D5F9}"/>
              </a:ext>
            </a:extLst>
          </p:cNvPr>
          <p:cNvSpPr txBox="1"/>
          <p:nvPr/>
        </p:nvSpPr>
        <p:spPr>
          <a:xfrm>
            <a:off x="7286017" y="4822000"/>
            <a:ext cx="5920625" cy="1846659"/>
          </a:xfrm>
          <a:prstGeom prst="rect">
            <a:avLst/>
          </a:prstGeom>
          <a:noFill/>
        </p:spPr>
        <p:txBody>
          <a:bodyPr wrap="square" rtlCol="0">
            <a:spAutoFit/>
          </a:bodyPr>
          <a:lstStyle/>
          <a:p>
            <a:r>
              <a:rPr lang="en-SG" sz="1600" b="1">
                <a:solidFill>
                  <a:schemeClr val="bg1"/>
                </a:solidFill>
                <a:latin typeface="K2D" panose="020B0604020202020204" charset="-34"/>
                <a:cs typeface="K2D" panose="020B0604020202020204" charset="-34"/>
              </a:rPr>
              <a:t>NHÓM SV THỰC HIỆN:</a:t>
            </a:r>
            <a:endParaRPr lang="en-US" sz="1600">
              <a:solidFill>
                <a:schemeClr val="bg1"/>
              </a:solidFill>
              <a:latin typeface="K2D" panose="020B0604020202020204" charset="-34"/>
              <a:cs typeface="K2D" panose="020B0604020202020204" charset="-34"/>
            </a:endParaRPr>
          </a:p>
          <a:p>
            <a:r>
              <a:rPr lang="en-SG" sz="1600" b="1">
                <a:solidFill>
                  <a:schemeClr val="bg1"/>
                </a:solidFill>
                <a:latin typeface="K2D" panose="020B0604020202020204" charset="-34"/>
                <a:cs typeface="K2D" panose="020B0604020202020204" charset="-34"/>
              </a:rPr>
              <a:t>Lê Tiến Đạt MSSV: B2308281(100%)</a:t>
            </a:r>
            <a:endParaRPr lang="en-US" sz="1600">
              <a:solidFill>
                <a:schemeClr val="bg1"/>
              </a:solidFill>
              <a:latin typeface="K2D" panose="020B0604020202020204" charset="-34"/>
              <a:cs typeface="K2D" panose="020B0604020202020204" charset="-34"/>
            </a:endParaRPr>
          </a:p>
          <a:p>
            <a:r>
              <a:rPr lang="en-SG" sz="1600" b="1">
                <a:solidFill>
                  <a:schemeClr val="bg1"/>
                </a:solidFill>
                <a:latin typeface="K2D" panose="020B0604020202020204" charset="-34"/>
                <a:cs typeface="K2D" panose="020B0604020202020204" charset="-34"/>
              </a:rPr>
              <a:t>Nguyễn Hoàng Khang</a:t>
            </a:r>
            <a:r>
              <a:rPr lang="en-US" sz="1600">
                <a:solidFill>
                  <a:schemeClr val="bg1"/>
                </a:solidFill>
                <a:latin typeface="K2D" panose="020B0604020202020204" charset="-34"/>
                <a:cs typeface="K2D" panose="020B0604020202020204" charset="-34"/>
              </a:rPr>
              <a:t> </a:t>
            </a:r>
            <a:r>
              <a:rPr lang="en-SG" sz="1600" b="1">
                <a:solidFill>
                  <a:schemeClr val="bg1"/>
                </a:solidFill>
                <a:latin typeface="K2D" panose="020B0604020202020204" charset="-34"/>
                <a:cs typeface="K2D" panose="020B0604020202020204" charset="-34"/>
              </a:rPr>
              <a:t>MSSV: B2308300(100%)</a:t>
            </a:r>
            <a:endParaRPr lang="en-US" sz="1600">
              <a:solidFill>
                <a:schemeClr val="bg1"/>
              </a:solidFill>
              <a:latin typeface="K2D" panose="020B0604020202020204" charset="-34"/>
              <a:cs typeface="K2D" panose="020B0604020202020204" charset="-34"/>
            </a:endParaRPr>
          </a:p>
          <a:p>
            <a:r>
              <a:rPr lang="en-SG" sz="1600" b="1">
                <a:solidFill>
                  <a:schemeClr val="bg1"/>
                </a:solidFill>
                <a:latin typeface="K2D" panose="020B0604020202020204" charset="-34"/>
                <a:cs typeface="K2D" panose="020B0604020202020204" charset="-34"/>
              </a:rPr>
              <a:t>Nguyễn Hoàng Khải MSSV: B2308304(100%)</a:t>
            </a:r>
            <a:endParaRPr lang="en-US" sz="1600">
              <a:solidFill>
                <a:schemeClr val="bg1"/>
              </a:solidFill>
              <a:latin typeface="K2D" panose="020B0604020202020204" charset="-34"/>
              <a:cs typeface="K2D" panose="020B0604020202020204" charset="-34"/>
            </a:endParaRPr>
          </a:p>
          <a:p>
            <a:r>
              <a:rPr lang="en-SG" sz="1600" b="1">
                <a:solidFill>
                  <a:schemeClr val="bg1"/>
                </a:solidFill>
                <a:latin typeface="K2D" panose="020B0604020202020204" charset="-34"/>
                <a:cs typeface="K2D" panose="020B0604020202020204" charset="-34"/>
              </a:rPr>
              <a:t>Phan Duy Đăng MSSV: B2308285(100%)</a:t>
            </a:r>
            <a:endParaRPr lang="en-US" sz="1600">
              <a:solidFill>
                <a:schemeClr val="bg1"/>
              </a:solidFill>
              <a:latin typeface="K2D" panose="020B0604020202020204" charset="-34"/>
              <a:cs typeface="K2D" panose="020B0604020202020204" charset="-34"/>
            </a:endParaRPr>
          </a:p>
          <a:p>
            <a:r>
              <a:rPr lang="en-SG" sz="1600" b="1">
                <a:solidFill>
                  <a:schemeClr val="bg1"/>
                </a:solidFill>
                <a:latin typeface="K2D" panose="020B0604020202020204" charset="-34"/>
                <a:cs typeface="K2D" panose="020B0604020202020204" charset="-34"/>
              </a:rPr>
              <a:t>Lê Minh Triết MSSV: B2308335(100%)</a:t>
            </a:r>
            <a:endParaRPr lang="en-US" sz="1600">
              <a:solidFill>
                <a:schemeClr val="bg1"/>
              </a:solidFill>
              <a:latin typeface="K2D" panose="020B0604020202020204" charset="-34"/>
              <a:cs typeface="K2D" panose="020B0604020202020204" charset="-34"/>
            </a:endParaRPr>
          </a:p>
          <a:p>
            <a:endParaRPr lang="en-US"/>
          </a:p>
        </p:txBody>
      </p:sp>
    </p:spTree>
    <p:extLst>
      <p:ext uri="{BB962C8B-B14F-4D97-AF65-F5344CB8AC3E}">
        <p14:creationId xmlns:p14="http://schemas.microsoft.com/office/powerpoint/2010/main" val="520877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D9966-3814-DD5A-635A-E5275BC03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FC8FD6-CDB0-CEFE-282E-34758B4C3B1B}"/>
              </a:ext>
            </a:extLst>
          </p:cNvPr>
          <p:cNvSpPr>
            <a:spLocks noGrp="1"/>
          </p:cNvSpPr>
          <p:nvPr>
            <p:ph type="title"/>
          </p:nvPr>
        </p:nvSpPr>
        <p:spPr>
          <a:xfrm>
            <a:off x="838200" y="122822"/>
            <a:ext cx="10515600" cy="1325563"/>
          </a:xfrm>
        </p:spPr>
        <p:txBody>
          <a:bodyPr anchor="ctr">
            <a:normAutofit/>
          </a:bodyPr>
          <a:lstStyle/>
          <a:p>
            <a:r>
              <a:rPr lang="en-US"/>
              <a:t>Phương pháp thực hiện</a:t>
            </a:r>
          </a:p>
        </p:txBody>
      </p:sp>
      <p:sp>
        <p:nvSpPr>
          <p:cNvPr id="3" name="Content Placeholder 2">
            <a:extLst>
              <a:ext uri="{FF2B5EF4-FFF2-40B4-BE49-F238E27FC236}">
                <a16:creationId xmlns:a16="http://schemas.microsoft.com/office/drawing/2014/main" id="{19494980-10E3-9129-366E-3D1AE25990F6}"/>
              </a:ext>
            </a:extLst>
          </p:cNvPr>
          <p:cNvSpPr>
            <a:spLocks noGrp="1"/>
          </p:cNvSpPr>
          <p:nvPr>
            <p:ph idx="1"/>
          </p:nvPr>
        </p:nvSpPr>
        <p:spPr>
          <a:xfrm>
            <a:off x="838200" y="1535433"/>
            <a:ext cx="6331085" cy="4351338"/>
          </a:xfrm>
        </p:spPr>
        <p:txBody>
          <a:bodyPr>
            <a:normAutofit/>
          </a:bodyPr>
          <a:lstStyle/>
          <a:p>
            <a:r>
              <a:rPr lang="en-US" b="1">
                <a:latin typeface="K2D" panose="020B0604020202020204" charset="-34"/>
                <a:cs typeface="K2D" panose="020B0604020202020204" charset="-34"/>
              </a:rPr>
              <a:t>Ý tưởng thiết kế giao diện ứng dụng: </a:t>
            </a:r>
          </a:p>
          <a:p>
            <a:pPr marL="457200" indent="-457200">
              <a:buFont typeface="Wingdings" panose="05000000000000000000" pitchFamily="2" charset="2"/>
              <a:buChar char="q"/>
            </a:pPr>
            <a:r>
              <a:rPr lang="en-US" sz="2200" b="1">
                <a:latin typeface="K2D" panose="020B0604020202020204" charset="-34"/>
                <a:cs typeface="K2D" panose="020B0604020202020204" charset="-34"/>
              </a:rPr>
              <a:t>Cấu trúc điều hướng</a:t>
            </a:r>
          </a:p>
          <a:p>
            <a:pPr marL="914400" lvl="1" indent="-457200">
              <a:buFont typeface="Wingdings" panose="05000000000000000000" pitchFamily="2" charset="2"/>
              <a:buChar char="q"/>
            </a:pPr>
            <a:r>
              <a:rPr lang="en-US" sz="2000" b="1">
                <a:latin typeface="K2D" panose="020B0604020202020204" charset="-34"/>
                <a:cs typeface="K2D" panose="020B0604020202020204" charset="-34"/>
              </a:rPr>
              <a:t>Thanh điều hướng dưới đáy gồm </a:t>
            </a:r>
          </a:p>
          <a:p>
            <a:pPr marL="1371600" lvl="2" indent="-457200">
              <a:buFont typeface="Wingdings" panose="05000000000000000000" pitchFamily="2" charset="2"/>
              <a:buChar char="q"/>
            </a:pPr>
            <a:r>
              <a:rPr lang="en-US" sz="1600" b="1">
                <a:latin typeface="K2D" panose="020B0604020202020204" charset="-34"/>
                <a:cs typeface="K2D" panose="020B0604020202020204" charset="-34"/>
              </a:rPr>
              <a:t>Trang chủ: Trung tâm điều khiển. </a:t>
            </a:r>
          </a:p>
          <a:p>
            <a:pPr marL="1371600" lvl="2" indent="-457200">
              <a:buFont typeface="Wingdings" panose="05000000000000000000" pitchFamily="2" charset="2"/>
              <a:buChar char="q"/>
            </a:pPr>
            <a:r>
              <a:rPr lang="en-US" sz="1600" b="1">
                <a:latin typeface="K2D" panose="020B0604020202020204" charset="-34"/>
                <a:cs typeface="K2D" panose="020B0604020202020204" charset="-34"/>
              </a:rPr>
              <a:t>Lịch sử: Xem lại lịch sử hoạt động của hệ thống.</a:t>
            </a:r>
          </a:p>
          <a:p>
            <a:pPr marL="1371600" lvl="2" indent="-457200">
              <a:buFont typeface="Wingdings" panose="05000000000000000000" pitchFamily="2" charset="2"/>
              <a:buChar char="q"/>
            </a:pPr>
            <a:r>
              <a:rPr lang="en-US" sz="1600" b="1">
                <a:latin typeface="K2D" panose="020B0604020202020204" charset="-34"/>
                <a:cs typeface="K2D" panose="020B0604020202020204" charset="-34"/>
              </a:rPr>
              <a:t>Cá Nhân: Cài đặt tài khoản và thông tin ứng dụng. </a:t>
            </a:r>
          </a:p>
          <a:p>
            <a:pPr marL="914400" lvl="1" indent="-457200">
              <a:buFont typeface="Wingdings" panose="05000000000000000000" pitchFamily="2" charset="2"/>
              <a:buChar char="q"/>
            </a:pPr>
            <a:r>
              <a:rPr lang="en-US" sz="2000" b="1">
                <a:latin typeface="K2D" panose="020B0604020202020204" charset="-34"/>
                <a:cs typeface="K2D" panose="020B0604020202020204" charset="-34"/>
              </a:rPr>
              <a:t>Điều hướng ngăn xếp </a:t>
            </a:r>
          </a:p>
          <a:p>
            <a:pPr marL="1371600" lvl="2" indent="-457200">
              <a:buFont typeface="Wingdings" panose="05000000000000000000" pitchFamily="2" charset="2"/>
              <a:buChar char="q"/>
            </a:pPr>
            <a:r>
              <a:rPr lang="en-US" sz="1600" b="1">
                <a:latin typeface="K2D" panose="020B0604020202020204" charset="-34"/>
                <a:cs typeface="K2D" panose="020B0604020202020204" charset="-34"/>
              </a:rPr>
              <a:t>Đi sâu vào chi tiết các phòng để điều khiển</a:t>
            </a: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p:txBody>
      </p:sp>
      <p:pic>
        <p:nvPicPr>
          <p:cNvPr id="5" name="Picture 4">
            <a:extLst>
              <a:ext uri="{FF2B5EF4-FFF2-40B4-BE49-F238E27FC236}">
                <a16:creationId xmlns:a16="http://schemas.microsoft.com/office/drawing/2014/main" id="{F1A54C4B-1865-8C7E-0D8E-15B33A1AC697}"/>
              </a:ext>
            </a:extLst>
          </p:cNvPr>
          <p:cNvPicPr>
            <a:picLocks noChangeAspect="1"/>
          </p:cNvPicPr>
          <p:nvPr/>
        </p:nvPicPr>
        <p:blipFill>
          <a:blip r:embed="rId2"/>
          <a:srcRect t="92823"/>
          <a:stretch>
            <a:fillRect/>
          </a:stretch>
        </p:blipFill>
        <p:spPr>
          <a:xfrm>
            <a:off x="7997047" y="3711102"/>
            <a:ext cx="3085088" cy="492204"/>
          </a:xfrm>
          <a:prstGeom prst="rect">
            <a:avLst/>
          </a:prstGeom>
        </p:spPr>
      </p:pic>
      <p:pic>
        <p:nvPicPr>
          <p:cNvPr id="8" name="Picture 7">
            <a:extLst>
              <a:ext uri="{FF2B5EF4-FFF2-40B4-BE49-F238E27FC236}">
                <a16:creationId xmlns:a16="http://schemas.microsoft.com/office/drawing/2014/main" id="{B04A8682-1BE4-4410-3F47-2473DF45A027}"/>
              </a:ext>
            </a:extLst>
          </p:cNvPr>
          <p:cNvPicPr>
            <a:picLocks noChangeAspect="1"/>
          </p:cNvPicPr>
          <p:nvPr/>
        </p:nvPicPr>
        <p:blipFill>
          <a:blip r:embed="rId3" cstate="print">
            <a:extLst>
              <a:ext uri="{28A0092B-C50C-407E-A947-70E740481C1C}">
                <a14:useLocalDpi xmlns:a14="http://schemas.microsoft.com/office/drawing/2010/main" val="0"/>
              </a:ext>
            </a:extLst>
          </a:blip>
          <a:srcRect l="6038" t="67722" r="6170" b="11687"/>
          <a:stretch>
            <a:fillRect/>
          </a:stretch>
        </p:blipFill>
        <p:spPr>
          <a:xfrm>
            <a:off x="8185353" y="2298991"/>
            <a:ext cx="2708476" cy="1412111"/>
          </a:xfrm>
          <a:prstGeom prst="rect">
            <a:avLst/>
          </a:prstGeom>
        </p:spPr>
      </p:pic>
    </p:spTree>
    <p:extLst>
      <p:ext uri="{BB962C8B-B14F-4D97-AF65-F5344CB8AC3E}">
        <p14:creationId xmlns:p14="http://schemas.microsoft.com/office/powerpoint/2010/main" val="80391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E23F4-F67A-FFF5-94AF-A8C9F7B2E5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0D72C0-70FE-5412-6927-9CB472F9CB73}"/>
              </a:ext>
            </a:extLst>
          </p:cNvPr>
          <p:cNvSpPr>
            <a:spLocks noGrp="1"/>
          </p:cNvSpPr>
          <p:nvPr>
            <p:ph type="title"/>
          </p:nvPr>
        </p:nvSpPr>
        <p:spPr>
          <a:xfrm>
            <a:off x="838200" y="122822"/>
            <a:ext cx="10515600" cy="1325563"/>
          </a:xfrm>
        </p:spPr>
        <p:txBody>
          <a:bodyPr anchor="ctr">
            <a:normAutofit/>
          </a:bodyPr>
          <a:lstStyle/>
          <a:p>
            <a:r>
              <a:rPr lang="en-US"/>
              <a:t>Phương pháp thực hiện</a:t>
            </a:r>
          </a:p>
        </p:txBody>
      </p:sp>
      <p:sp>
        <p:nvSpPr>
          <p:cNvPr id="3" name="Content Placeholder 2">
            <a:extLst>
              <a:ext uri="{FF2B5EF4-FFF2-40B4-BE49-F238E27FC236}">
                <a16:creationId xmlns:a16="http://schemas.microsoft.com/office/drawing/2014/main" id="{5E61A9AE-4A3D-2633-7739-51A1EE1CFD80}"/>
              </a:ext>
            </a:extLst>
          </p:cNvPr>
          <p:cNvSpPr>
            <a:spLocks noGrp="1"/>
          </p:cNvSpPr>
          <p:nvPr>
            <p:ph idx="1"/>
          </p:nvPr>
        </p:nvSpPr>
        <p:spPr>
          <a:xfrm>
            <a:off x="838199" y="1302389"/>
            <a:ext cx="7741597" cy="4797273"/>
          </a:xfrm>
        </p:spPr>
        <p:txBody>
          <a:bodyPr>
            <a:normAutofit/>
          </a:bodyPr>
          <a:lstStyle/>
          <a:p>
            <a:r>
              <a:rPr lang="en-US" b="1">
                <a:latin typeface="K2D" panose="020B0604020202020204" charset="-34"/>
                <a:cs typeface="K2D" panose="020B0604020202020204" charset="-34"/>
              </a:rPr>
              <a:t>Ý tưởng thiết kế giao diện ứng dụng: </a:t>
            </a:r>
          </a:p>
          <a:p>
            <a:pPr marL="457200" indent="-457200">
              <a:buFont typeface="Wingdings" panose="05000000000000000000" pitchFamily="2" charset="2"/>
              <a:buChar char="q"/>
            </a:pPr>
            <a:r>
              <a:rPr lang="en-US" sz="2200" b="1">
                <a:latin typeface="K2D" panose="020B0604020202020204" charset="-34"/>
                <a:cs typeface="K2D" panose="020B0604020202020204" charset="-34"/>
              </a:rPr>
              <a:t>Chi tiết các màn hình giao diện:</a:t>
            </a:r>
          </a:p>
          <a:p>
            <a:pPr marL="914400" lvl="1" indent="-457200">
              <a:buFont typeface="Wingdings" panose="05000000000000000000" pitchFamily="2" charset="2"/>
              <a:buChar char="q"/>
            </a:pPr>
            <a:r>
              <a:rPr lang="en-US" sz="2000" b="1">
                <a:latin typeface="K2D" panose="020B0604020202020204" charset="-34"/>
                <a:cs typeface="K2D" panose="020B0604020202020204" charset="-34"/>
              </a:rPr>
              <a:t>Màn hình đăng nhập</a:t>
            </a:r>
          </a:p>
          <a:p>
            <a:pPr marL="1371600" lvl="2" indent="-457200">
              <a:buFont typeface="Wingdings" panose="05000000000000000000" pitchFamily="2" charset="2"/>
              <a:buChar char="q"/>
            </a:pPr>
            <a:r>
              <a:rPr lang="en-US" sz="1600" b="1">
                <a:latin typeface="K2D" panose="020B0604020202020204" charset="-34"/>
                <a:cs typeface="K2D" panose="020B0604020202020204" charset="-34"/>
              </a:rPr>
              <a:t>Thiết kế đơn giản với trường nhập Email, Mật khẩu</a:t>
            </a:r>
          </a:p>
          <a:p>
            <a:pPr marL="914400" lvl="1" indent="-457200">
              <a:buFont typeface="Wingdings" panose="05000000000000000000" pitchFamily="2" charset="2"/>
              <a:buChar char="q"/>
            </a:pPr>
            <a:r>
              <a:rPr lang="en-US" sz="2000" b="1">
                <a:latin typeface="K2D" panose="020B0604020202020204" charset="-34"/>
                <a:cs typeface="K2D" panose="020B0604020202020204" charset="-34"/>
              </a:rPr>
              <a:t>Màn hình trang chủ </a:t>
            </a:r>
          </a:p>
          <a:p>
            <a:pPr marL="1371600" lvl="2" indent="-457200">
              <a:buFont typeface="Wingdings" panose="05000000000000000000" pitchFamily="2" charset="2"/>
              <a:buChar char="q"/>
            </a:pPr>
            <a:r>
              <a:rPr lang="en-US" sz="1600" b="1">
                <a:latin typeface="K2D" panose="020B0604020202020204" charset="-34"/>
                <a:cs typeface="K2D" panose="020B0604020202020204" charset="-34"/>
              </a:rPr>
              <a:t>Phần hiển thị các cảm biến: nhiệt độ, độ ẩm, thời tiết</a:t>
            </a:r>
          </a:p>
          <a:p>
            <a:pPr marL="1371600" lvl="2" indent="-457200">
              <a:buFont typeface="Wingdings" panose="05000000000000000000" pitchFamily="2" charset="2"/>
              <a:buChar char="q"/>
            </a:pPr>
            <a:r>
              <a:rPr lang="en-US" sz="1600" b="1">
                <a:latin typeface="K2D" panose="020B0604020202020204" charset="-34"/>
                <a:cs typeface="K2D" panose="020B0604020202020204" charset="-34"/>
              </a:rPr>
              <a:t>Điều khiển chung: mái che, cửa chính</a:t>
            </a:r>
          </a:p>
          <a:p>
            <a:pPr marL="1371600" lvl="2" indent="-457200">
              <a:buFont typeface="Wingdings" panose="05000000000000000000" pitchFamily="2" charset="2"/>
              <a:buChar char="q"/>
            </a:pPr>
            <a:r>
              <a:rPr lang="en-US" sz="1600" b="1">
                <a:latin typeface="K2D" panose="020B0604020202020204" charset="-34"/>
                <a:cs typeface="K2D" panose="020B0604020202020204" charset="-34"/>
              </a:rPr>
              <a:t>Danh sách phòng: hiển thị các phòng điều khiển</a:t>
            </a:r>
          </a:p>
          <a:p>
            <a:pPr marL="1371600" lvl="2" indent="-457200">
              <a:buFont typeface="Wingdings" panose="05000000000000000000" pitchFamily="2" charset="2"/>
              <a:buChar char="q"/>
            </a:pPr>
            <a:r>
              <a:rPr lang="en-US" sz="1600" b="1">
                <a:latin typeface="K2D" panose="020B0604020202020204" charset="-34"/>
                <a:cs typeface="K2D" panose="020B0604020202020204" charset="-34"/>
              </a:rPr>
              <a:t>Theo dõi thời gian thực: ngày,tháng,năm</a:t>
            </a:r>
          </a:p>
          <a:p>
            <a:pPr marL="914400" lvl="1" indent="-457200">
              <a:buFont typeface="Wingdings" panose="05000000000000000000" pitchFamily="2" charset="2"/>
              <a:buChar char="q"/>
            </a:pPr>
            <a:r>
              <a:rPr lang="en-US" sz="2000" b="1">
                <a:latin typeface="K2D" panose="020B0604020202020204" charset="-34"/>
                <a:cs typeface="K2D" panose="020B0604020202020204" charset="-34"/>
              </a:rPr>
              <a:t>Màn hình chi tiết phòng</a:t>
            </a:r>
          </a:p>
          <a:p>
            <a:pPr marL="1371600" lvl="2" indent="-457200">
              <a:buFont typeface="Wingdings" panose="05000000000000000000" pitchFamily="2" charset="2"/>
              <a:buChar char="q"/>
            </a:pPr>
            <a:r>
              <a:rPr lang="en-US" sz="1600" b="1">
                <a:latin typeface="K2D" panose="020B0604020202020204" charset="-34"/>
                <a:cs typeface="K2D" panose="020B0604020202020204" charset="-34"/>
              </a:rPr>
              <a:t>Hiển thị các thiết bị có thể điều khiển</a:t>
            </a:r>
          </a:p>
          <a:p>
            <a:pPr marL="1371600" lvl="2" indent="-457200">
              <a:buFont typeface="Wingdings" panose="05000000000000000000" pitchFamily="2" charset="2"/>
              <a:buChar char="q"/>
            </a:pPr>
            <a:r>
              <a:rPr lang="en-US" sz="1600" b="1">
                <a:latin typeface="K2D" panose="020B0604020202020204" charset="-34"/>
                <a:cs typeface="K2D" panose="020B0604020202020204" charset="-34"/>
              </a:rPr>
              <a:t>Cho phép thêm thiết bị mới</a:t>
            </a:r>
          </a:p>
          <a:p>
            <a:pPr marL="1371600" lvl="2" indent="-457200">
              <a:buFont typeface="Wingdings" panose="05000000000000000000" pitchFamily="2" charset="2"/>
              <a:buChar char="q"/>
            </a:pPr>
            <a:r>
              <a:rPr lang="en-US" sz="1600" b="1">
                <a:latin typeface="K2D" panose="020B0604020202020204" charset="-34"/>
                <a:cs typeface="K2D" panose="020B0604020202020204" charset="-34"/>
              </a:rPr>
              <a:t>Bật/tắt thiết bị qua nút Switch</a:t>
            </a: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914400" lvl="1" indent="-457200">
              <a:buFont typeface="Wingdings" panose="05000000000000000000" pitchFamily="2" charset="2"/>
              <a:buChar char="q"/>
            </a:pPr>
            <a:endParaRPr lang="en-US" sz="20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p:txBody>
      </p:sp>
    </p:spTree>
    <p:extLst>
      <p:ext uri="{BB962C8B-B14F-4D97-AF65-F5344CB8AC3E}">
        <p14:creationId xmlns:p14="http://schemas.microsoft.com/office/powerpoint/2010/main" val="2212491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F9558-ACE8-6CF6-4837-1948990A94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146371-3978-632B-BC0F-97C20D663D27}"/>
              </a:ext>
            </a:extLst>
          </p:cNvPr>
          <p:cNvSpPr>
            <a:spLocks noGrp="1"/>
          </p:cNvSpPr>
          <p:nvPr>
            <p:ph type="title"/>
          </p:nvPr>
        </p:nvSpPr>
        <p:spPr>
          <a:xfrm>
            <a:off x="838200" y="122822"/>
            <a:ext cx="10515600" cy="1325563"/>
          </a:xfrm>
        </p:spPr>
        <p:txBody>
          <a:bodyPr anchor="ctr">
            <a:normAutofit/>
          </a:bodyPr>
          <a:lstStyle/>
          <a:p>
            <a:r>
              <a:rPr lang="en-US"/>
              <a:t>Phương pháp thực hiện</a:t>
            </a:r>
          </a:p>
        </p:txBody>
      </p:sp>
      <p:sp>
        <p:nvSpPr>
          <p:cNvPr id="3" name="Content Placeholder 2">
            <a:extLst>
              <a:ext uri="{FF2B5EF4-FFF2-40B4-BE49-F238E27FC236}">
                <a16:creationId xmlns:a16="http://schemas.microsoft.com/office/drawing/2014/main" id="{990F05D4-63DD-7B34-D80E-ACD00CEDA279}"/>
              </a:ext>
            </a:extLst>
          </p:cNvPr>
          <p:cNvSpPr>
            <a:spLocks noGrp="1"/>
          </p:cNvSpPr>
          <p:nvPr>
            <p:ph idx="1"/>
          </p:nvPr>
        </p:nvSpPr>
        <p:spPr>
          <a:xfrm>
            <a:off x="838199" y="1302389"/>
            <a:ext cx="6475379" cy="4797273"/>
          </a:xfrm>
        </p:spPr>
        <p:txBody>
          <a:bodyPr>
            <a:normAutofit/>
          </a:bodyPr>
          <a:lstStyle/>
          <a:p>
            <a:r>
              <a:rPr lang="en-US" b="1">
                <a:latin typeface="K2D" panose="020B0604020202020204" charset="-34"/>
                <a:cs typeface="K2D" panose="020B0604020202020204" charset="-34"/>
              </a:rPr>
              <a:t>Ý tưởng thiết kế giao diện ứng dụng: </a:t>
            </a:r>
            <a:endParaRPr lang="en-US" sz="1600" b="1">
              <a:latin typeface="K2D" panose="020B0604020202020204" charset="-34"/>
              <a:cs typeface="K2D" panose="020B0604020202020204" charset="-34"/>
            </a:endParaRPr>
          </a:p>
          <a:p>
            <a:pPr marL="914400" lvl="1" indent="-457200">
              <a:buFont typeface="Wingdings" panose="05000000000000000000" pitchFamily="2" charset="2"/>
              <a:buChar char="q"/>
            </a:pPr>
            <a:endParaRPr lang="en-US" sz="20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p:txBody>
      </p:sp>
      <p:pic>
        <p:nvPicPr>
          <p:cNvPr id="7" name="Picture 6">
            <a:extLst>
              <a:ext uri="{FF2B5EF4-FFF2-40B4-BE49-F238E27FC236}">
                <a16:creationId xmlns:a16="http://schemas.microsoft.com/office/drawing/2014/main" id="{4D5F653A-02F8-4B3C-1BE3-D6757570E90E}"/>
              </a:ext>
            </a:extLst>
          </p:cNvPr>
          <p:cNvPicPr>
            <a:picLocks noChangeAspect="1"/>
          </p:cNvPicPr>
          <p:nvPr/>
        </p:nvPicPr>
        <p:blipFill>
          <a:blip r:embed="rId2" cstate="print">
            <a:extLst>
              <a:ext uri="{28A0092B-C50C-407E-A947-70E740481C1C}">
                <a14:useLocalDpi xmlns:a14="http://schemas.microsoft.com/office/drawing/2010/main" val="0"/>
              </a:ext>
            </a:extLst>
          </a:blip>
          <a:srcRect l="331" t="3527" r="331"/>
          <a:stretch>
            <a:fillRect/>
          </a:stretch>
        </p:blipFill>
        <p:spPr>
          <a:xfrm>
            <a:off x="783852" y="1800876"/>
            <a:ext cx="1896444" cy="4094085"/>
          </a:xfrm>
          <a:prstGeom prst="rect">
            <a:avLst/>
          </a:prstGeom>
        </p:spPr>
      </p:pic>
      <p:grpSp>
        <p:nvGrpSpPr>
          <p:cNvPr id="12" name="Group 11">
            <a:extLst>
              <a:ext uri="{FF2B5EF4-FFF2-40B4-BE49-F238E27FC236}">
                <a16:creationId xmlns:a16="http://schemas.microsoft.com/office/drawing/2014/main" id="{B1E8E5FA-36C5-4139-742E-169B5D9C7739}"/>
              </a:ext>
            </a:extLst>
          </p:cNvPr>
          <p:cNvGrpSpPr/>
          <p:nvPr/>
        </p:nvGrpSpPr>
        <p:grpSpPr>
          <a:xfrm>
            <a:off x="3884539" y="1800877"/>
            <a:ext cx="3664125" cy="4094085"/>
            <a:chOff x="7319647" y="1302389"/>
            <a:chExt cx="4104983" cy="4374822"/>
          </a:xfrm>
        </p:grpSpPr>
        <p:pic>
          <p:nvPicPr>
            <p:cNvPr id="9" name="Picture 8">
              <a:extLst>
                <a:ext uri="{FF2B5EF4-FFF2-40B4-BE49-F238E27FC236}">
                  <a16:creationId xmlns:a16="http://schemas.microsoft.com/office/drawing/2014/main" id="{A93ABA3D-EC5C-760F-A79B-334AA329F084}"/>
                </a:ext>
              </a:extLst>
            </p:cNvPr>
            <p:cNvPicPr>
              <a:picLocks noChangeAspect="1"/>
            </p:cNvPicPr>
            <p:nvPr/>
          </p:nvPicPr>
          <p:blipFill>
            <a:blip r:embed="rId3"/>
            <a:srcRect t="3688"/>
            <a:stretch>
              <a:fillRect/>
            </a:stretch>
          </p:blipFill>
          <p:spPr>
            <a:xfrm>
              <a:off x="7319647" y="1302389"/>
              <a:ext cx="2043383" cy="4374822"/>
            </a:xfrm>
            <a:prstGeom prst="rect">
              <a:avLst/>
            </a:prstGeom>
          </p:spPr>
        </p:pic>
        <p:pic>
          <p:nvPicPr>
            <p:cNvPr id="10" name="Picture 9">
              <a:extLst>
                <a:ext uri="{FF2B5EF4-FFF2-40B4-BE49-F238E27FC236}">
                  <a16:creationId xmlns:a16="http://schemas.microsoft.com/office/drawing/2014/main" id="{C9FBBCE4-D117-895E-DA03-3DCEF28FBF80}"/>
                </a:ext>
              </a:extLst>
            </p:cNvPr>
            <p:cNvPicPr>
              <a:picLocks noChangeAspect="1"/>
            </p:cNvPicPr>
            <p:nvPr/>
          </p:nvPicPr>
          <p:blipFill>
            <a:blip r:embed="rId4" cstate="print">
              <a:extLst>
                <a:ext uri="{28A0092B-C50C-407E-A947-70E740481C1C}">
                  <a14:useLocalDpi xmlns:a14="http://schemas.microsoft.com/office/drawing/2010/main" val="0"/>
                </a:ext>
              </a:extLst>
            </a:blip>
            <a:srcRect t="2269" b="2269"/>
            <a:stretch/>
          </p:blipFill>
          <p:spPr>
            <a:xfrm>
              <a:off x="9363030" y="1302389"/>
              <a:ext cx="2061600" cy="4374822"/>
            </a:xfrm>
            <a:prstGeom prst="rect">
              <a:avLst/>
            </a:prstGeom>
          </p:spPr>
        </p:pic>
      </p:grpSp>
      <p:pic>
        <p:nvPicPr>
          <p:cNvPr id="11" name="Picture 10">
            <a:extLst>
              <a:ext uri="{FF2B5EF4-FFF2-40B4-BE49-F238E27FC236}">
                <a16:creationId xmlns:a16="http://schemas.microsoft.com/office/drawing/2014/main" id="{0CBAC05E-4AF7-BB99-0842-3646F33F2A7B}"/>
              </a:ext>
            </a:extLst>
          </p:cNvPr>
          <p:cNvPicPr>
            <a:picLocks noChangeAspect="1"/>
          </p:cNvPicPr>
          <p:nvPr/>
        </p:nvPicPr>
        <p:blipFill>
          <a:blip r:embed="rId5"/>
          <a:srcRect t="2746"/>
          <a:stretch>
            <a:fillRect/>
          </a:stretch>
        </p:blipFill>
        <p:spPr>
          <a:xfrm>
            <a:off x="8655085" y="1800876"/>
            <a:ext cx="1893753" cy="4094085"/>
          </a:xfrm>
          <a:prstGeom prst="rect">
            <a:avLst/>
          </a:prstGeom>
        </p:spPr>
      </p:pic>
      <p:sp>
        <p:nvSpPr>
          <p:cNvPr id="5" name="TextBox 4">
            <a:extLst>
              <a:ext uri="{FF2B5EF4-FFF2-40B4-BE49-F238E27FC236}">
                <a16:creationId xmlns:a16="http://schemas.microsoft.com/office/drawing/2014/main" id="{348B4EF1-E737-7B60-2DDD-75CA120C0D03}"/>
              </a:ext>
            </a:extLst>
          </p:cNvPr>
          <p:cNvSpPr txBox="1"/>
          <p:nvPr/>
        </p:nvSpPr>
        <p:spPr>
          <a:xfrm>
            <a:off x="666939" y="5894962"/>
            <a:ext cx="2401113" cy="369332"/>
          </a:xfrm>
          <a:prstGeom prst="rect">
            <a:avLst/>
          </a:prstGeom>
          <a:noFill/>
        </p:spPr>
        <p:txBody>
          <a:bodyPr wrap="square" rtlCol="0">
            <a:spAutoFit/>
          </a:bodyPr>
          <a:lstStyle/>
          <a:p>
            <a:r>
              <a:rPr lang="en-US" b="1">
                <a:latin typeface="K2D" panose="020B0604020202020204" charset="-34"/>
                <a:cs typeface="K2D" panose="020B0604020202020204" charset="-34"/>
              </a:rPr>
              <a:t>Màn hình đăng nhập</a:t>
            </a:r>
          </a:p>
        </p:txBody>
      </p:sp>
      <p:sp>
        <p:nvSpPr>
          <p:cNvPr id="6" name="TextBox 5">
            <a:extLst>
              <a:ext uri="{FF2B5EF4-FFF2-40B4-BE49-F238E27FC236}">
                <a16:creationId xmlns:a16="http://schemas.microsoft.com/office/drawing/2014/main" id="{0DBC0792-CB79-AA96-4DD2-1760AADE0A47}"/>
              </a:ext>
            </a:extLst>
          </p:cNvPr>
          <p:cNvSpPr txBox="1"/>
          <p:nvPr/>
        </p:nvSpPr>
        <p:spPr>
          <a:xfrm>
            <a:off x="4507914" y="5997312"/>
            <a:ext cx="2401113" cy="369332"/>
          </a:xfrm>
          <a:prstGeom prst="rect">
            <a:avLst/>
          </a:prstGeom>
          <a:noFill/>
        </p:spPr>
        <p:txBody>
          <a:bodyPr wrap="square" rtlCol="0">
            <a:spAutoFit/>
          </a:bodyPr>
          <a:lstStyle/>
          <a:p>
            <a:r>
              <a:rPr lang="en-US" b="1">
                <a:latin typeface="K2D" panose="020B0604020202020204" charset="-34"/>
                <a:cs typeface="K2D" panose="020B0604020202020204" charset="-34"/>
              </a:rPr>
              <a:t>Màn hình trang chủ</a:t>
            </a:r>
          </a:p>
        </p:txBody>
      </p:sp>
      <p:sp>
        <p:nvSpPr>
          <p:cNvPr id="8" name="TextBox 7">
            <a:extLst>
              <a:ext uri="{FF2B5EF4-FFF2-40B4-BE49-F238E27FC236}">
                <a16:creationId xmlns:a16="http://schemas.microsoft.com/office/drawing/2014/main" id="{227CA562-06D5-C092-1E2B-EA76F0698741}"/>
              </a:ext>
            </a:extLst>
          </p:cNvPr>
          <p:cNvSpPr txBox="1"/>
          <p:nvPr/>
        </p:nvSpPr>
        <p:spPr>
          <a:xfrm>
            <a:off x="8401406" y="5997312"/>
            <a:ext cx="2736764" cy="369332"/>
          </a:xfrm>
          <a:prstGeom prst="rect">
            <a:avLst/>
          </a:prstGeom>
          <a:noFill/>
        </p:spPr>
        <p:txBody>
          <a:bodyPr wrap="square" rtlCol="0">
            <a:spAutoFit/>
          </a:bodyPr>
          <a:lstStyle/>
          <a:p>
            <a:r>
              <a:rPr lang="en-US" b="1">
                <a:latin typeface="K2D" panose="020B0604020202020204" charset="-34"/>
                <a:cs typeface="K2D" panose="020B0604020202020204" charset="-34"/>
              </a:rPr>
              <a:t>Màn hình chi tiết phòng</a:t>
            </a:r>
          </a:p>
        </p:txBody>
      </p:sp>
    </p:spTree>
    <p:extLst>
      <p:ext uri="{BB962C8B-B14F-4D97-AF65-F5344CB8AC3E}">
        <p14:creationId xmlns:p14="http://schemas.microsoft.com/office/powerpoint/2010/main" val="200318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4AD9A-C4C4-AB59-906E-92E3F08CDB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76807-C704-7DB7-6907-2E3BB509C065}"/>
              </a:ext>
            </a:extLst>
          </p:cNvPr>
          <p:cNvSpPr>
            <a:spLocks noGrp="1"/>
          </p:cNvSpPr>
          <p:nvPr>
            <p:ph type="title"/>
          </p:nvPr>
        </p:nvSpPr>
        <p:spPr>
          <a:xfrm>
            <a:off x="838200" y="122822"/>
            <a:ext cx="10515600" cy="1325563"/>
          </a:xfrm>
        </p:spPr>
        <p:txBody>
          <a:bodyPr anchor="ctr">
            <a:normAutofit/>
          </a:bodyPr>
          <a:lstStyle/>
          <a:p>
            <a:r>
              <a:rPr lang="en-US"/>
              <a:t>Phương pháp thực hiện</a:t>
            </a:r>
          </a:p>
        </p:txBody>
      </p:sp>
      <p:sp>
        <p:nvSpPr>
          <p:cNvPr id="3" name="Content Placeholder 2">
            <a:extLst>
              <a:ext uri="{FF2B5EF4-FFF2-40B4-BE49-F238E27FC236}">
                <a16:creationId xmlns:a16="http://schemas.microsoft.com/office/drawing/2014/main" id="{6CF20F76-CE72-0A51-5FD6-C4F139372065}"/>
              </a:ext>
            </a:extLst>
          </p:cNvPr>
          <p:cNvSpPr>
            <a:spLocks noGrp="1"/>
          </p:cNvSpPr>
          <p:nvPr>
            <p:ph idx="1"/>
          </p:nvPr>
        </p:nvSpPr>
        <p:spPr>
          <a:xfrm>
            <a:off x="838199" y="1302389"/>
            <a:ext cx="6475379" cy="4797273"/>
          </a:xfrm>
        </p:spPr>
        <p:txBody>
          <a:bodyPr>
            <a:normAutofit/>
          </a:bodyPr>
          <a:lstStyle/>
          <a:p>
            <a:r>
              <a:rPr lang="en-US" b="1">
                <a:latin typeface="K2D" panose="020B0604020202020204" charset="-34"/>
                <a:cs typeface="K2D" panose="020B0604020202020204" charset="-34"/>
              </a:rPr>
              <a:t>Ý tưởng thiết kế giao diện ứng dụng: </a:t>
            </a:r>
          </a:p>
          <a:p>
            <a:pPr marL="457200" indent="-457200">
              <a:buFont typeface="Wingdings" panose="05000000000000000000" pitchFamily="2" charset="2"/>
              <a:buChar char="q"/>
            </a:pPr>
            <a:r>
              <a:rPr lang="en-US" sz="2200" b="1">
                <a:latin typeface="K2D" panose="020B0604020202020204" charset="-34"/>
                <a:cs typeface="K2D" panose="020B0604020202020204" charset="-34"/>
              </a:rPr>
              <a:t>Chi tiết các màn hình giao diện:</a:t>
            </a:r>
          </a:p>
          <a:p>
            <a:pPr marL="914400" lvl="1" indent="-457200">
              <a:buFont typeface="Wingdings" panose="05000000000000000000" pitchFamily="2" charset="2"/>
              <a:buChar char="q"/>
            </a:pPr>
            <a:r>
              <a:rPr lang="en-US" sz="2000" b="1">
                <a:latin typeface="K2D" panose="020B0604020202020204" charset="-34"/>
                <a:cs typeface="K2D" panose="020B0604020202020204" charset="-34"/>
              </a:rPr>
              <a:t>Màn hình lịch sử </a:t>
            </a:r>
          </a:p>
          <a:p>
            <a:pPr marL="1371600" lvl="2" indent="-457200">
              <a:buFont typeface="Wingdings" panose="05000000000000000000" pitchFamily="2" charset="2"/>
              <a:buChar char="q"/>
            </a:pPr>
            <a:r>
              <a:rPr lang="en-US" sz="1600" b="1">
                <a:latin typeface="K2D" panose="020B0604020202020204" charset="-34"/>
                <a:cs typeface="K2D" panose="020B0604020202020204" charset="-34"/>
              </a:rPr>
              <a:t>Hiển thị lịch sử đã thao tác </a:t>
            </a:r>
          </a:p>
          <a:p>
            <a:pPr marL="914400" lvl="1" indent="-457200">
              <a:buFont typeface="Wingdings" panose="05000000000000000000" pitchFamily="2" charset="2"/>
              <a:buChar char="q"/>
            </a:pPr>
            <a:r>
              <a:rPr lang="en-US" sz="2000" b="1">
                <a:latin typeface="K2D" panose="020B0604020202020204" charset="-34"/>
                <a:cs typeface="K2D" panose="020B0604020202020204" charset="-34"/>
              </a:rPr>
              <a:t>Màn hình cá nhân </a:t>
            </a:r>
          </a:p>
          <a:p>
            <a:pPr marL="1371600" lvl="2" indent="-457200">
              <a:buFont typeface="Wingdings" panose="05000000000000000000" pitchFamily="2" charset="2"/>
              <a:buChar char="q"/>
            </a:pPr>
            <a:r>
              <a:rPr lang="en-US" sz="1600" b="1">
                <a:latin typeface="K2D" panose="020B0604020202020204" charset="-34"/>
                <a:cs typeface="K2D" panose="020B0604020202020204" charset="-34"/>
              </a:rPr>
              <a:t>Bao gồm thông tin đăng nhập của người dùng</a:t>
            </a:r>
          </a:p>
          <a:p>
            <a:pPr marL="1371600" lvl="2" indent="-457200">
              <a:buFont typeface="Wingdings" panose="05000000000000000000" pitchFamily="2" charset="2"/>
              <a:buChar char="q"/>
            </a:pPr>
            <a:r>
              <a:rPr lang="en-US" sz="1600" b="1">
                <a:latin typeface="K2D" panose="020B0604020202020204" charset="-34"/>
                <a:cs typeface="K2D" panose="020B0604020202020204" charset="-34"/>
              </a:rPr>
              <a:t>Có chỉnh chế độ sáng tối</a:t>
            </a:r>
          </a:p>
          <a:p>
            <a:pPr marL="1371600" lvl="2" indent="-457200">
              <a:buFont typeface="Wingdings" panose="05000000000000000000" pitchFamily="2" charset="2"/>
              <a:buChar char="q"/>
            </a:pPr>
            <a:r>
              <a:rPr lang="en-US" sz="1600" b="1">
                <a:latin typeface="K2D" panose="020B0604020202020204" charset="-34"/>
                <a:cs typeface="K2D" panose="020B0604020202020204" charset="-34"/>
              </a:rPr>
              <a:t>Đổi mật khẩu tài khoản</a:t>
            </a:r>
          </a:p>
          <a:p>
            <a:pPr marL="1371600" lvl="2" indent="-457200">
              <a:buFont typeface="Wingdings" panose="05000000000000000000" pitchFamily="2" charset="2"/>
              <a:buChar char="q"/>
            </a:pPr>
            <a:r>
              <a:rPr lang="en-US" sz="1600" b="1">
                <a:latin typeface="K2D" panose="020B0604020202020204" charset="-34"/>
                <a:cs typeface="K2D" panose="020B0604020202020204" charset="-34"/>
              </a:rPr>
              <a:t>Gủi phản hồi </a:t>
            </a:r>
          </a:p>
          <a:p>
            <a:pPr marL="1371600" lvl="2" indent="-457200">
              <a:buFont typeface="Wingdings" panose="05000000000000000000" pitchFamily="2" charset="2"/>
              <a:buChar char="q"/>
            </a:pPr>
            <a:r>
              <a:rPr lang="en-US" sz="1600" b="1">
                <a:latin typeface="K2D" panose="020B0604020202020204" charset="-34"/>
                <a:cs typeface="K2D" panose="020B0604020202020204" charset="-34"/>
              </a:rPr>
              <a:t>Đăng xuất tài khoản</a:t>
            </a: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914400" lvl="1" indent="-457200">
              <a:buFont typeface="Wingdings" panose="05000000000000000000" pitchFamily="2" charset="2"/>
              <a:buChar char="q"/>
            </a:pPr>
            <a:endParaRPr lang="en-US" sz="20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p:txBody>
      </p:sp>
    </p:spTree>
    <p:extLst>
      <p:ext uri="{BB962C8B-B14F-4D97-AF65-F5344CB8AC3E}">
        <p14:creationId xmlns:p14="http://schemas.microsoft.com/office/powerpoint/2010/main" val="3442676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F13F5-6AF8-2C8F-F545-D8EFDF2C00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0B8F94-EA1B-11D7-93ED-C03F64348D3B}"/>
              </a:ext>
            </a:extLst>
          </p:cNvPr>
          <p:cNvSpPr>
            <a:spLocks noGrp="1"/>
          </p:cNvSpPr>
          <p:nvPr>
            <p:ph type="title"/>
          </p:nvPr>
        </p:nvSpPr>
        <p:spPr>
          <a:xfrm>
            <a:off x="838200" y="122822"/>
            <a:ext cx="10515600" cy="1325563"/>
          </a:xfrm>
        </p:spPr>
        <p:txBody>
          <a:bodyPr anchor="ctr">
            <a:normAutofit/>
          </a:bodyPr>
          <a:lstStyle/>
          <a:p>
            <a:r>
              <a:rPr lang="en-US"/>
              <a:t>Phương pháp thực hiện</a:t>
            </a:r>
          </a:p>
        </p:txBody>
      </p:sp>
      <p:sp>
        <p:nvSpPr>
          <p:cNvPr id="3" name="Content Placeholder 2">
            <a:extLst>
              <a:ext uri="{FF2B5EF4-FFF2-40B4-BE49-F238E27FC236}">
                <a16:creationId xmlns:a16="http://schemas.microsoft.com/office/drawing/2014/main" id="{50BF0910-0E5C-6DD9-EB21-89497E7D6BF8}"/>
              </a:ext>
            </a:extLst>
          </p:cNvPr>
          <p:cNvSpPr>
            <a:spLocks noGrp="1"/>
          </p:cNvSpPr>
          <p:nvPr>
            <p:ph idx="1"/>
          </p:nvPr>
        </p:nvSpPr>
        <p:spPr>
          <a:xfrm>
            <a:off x="838199" y="1302389"/>
            <a:ext cx="6475379" cy="4797273"/>
          </a:xfrm>
        </p:spPr>
        <p:txBody>
          <a:bodyPr>
            <a:normAutofit/>
          </a:bodyPr>
          <a:lstStyle/>
          <a:p>
            <a:r>
              <a:rPr lang="en-US" b="1">
                <a:latin typeface="K2D" panose="020B0604020202020204" charset="-34"/>
                <a:cs typeface="K2D" panose="020B0604020202020204" charset="-34"/>
              </a:rPr>
              <a:t>Ý tưởng thiết kế giao diện ứng dụng: </a:t>
            </a:r>
          </a:p>
          <a:p>
            <a:pPr lvl="2"/>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914400" lvl="1" indent="-457200">
              <a:buFont typeface="Wingdings" panose="05000000000000000000" pitchFamily="2" charset="2"/>
              <a:buChar char="q"/>
            </a:pPr>
            <a:endParaRPr lang="en-US" sz="20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p:txBody>
      </p:sp>
      <p:pic>
        <p:nvPicPr>
          <p:cNvPr id="5" name="Picture 4">
            <a:extLst>
              <a:ext uri="{FF2B5EF4-FFF2-40B4-BE49-F238E27FC236}">
                <a16:creationId xmlns:a16="http://schemas.microsoft.com/office/drawing/2014/main" id="{BB8E155A-EC5A-FD57-1A23-A2B9FD169AEB}"/>
              </a:ext>
            </a:extLst>
          </p:cNvPr>
          <p:cNvPicPr>
            <a:picLocks noChangeAspect="1"/>
          </p:cNvPicPr>
          <p:nvPr/>
        </p:nvPicPr>
        <p:blipFill>
          <a:blip r:embed="rId2"/>
          <a:srcRect t="3883"/>
          <a:stretch>
            <a:fillRect/>
          </a:stretch>
        </p:blipFill>
        <p:spPr>
          <a:xfrm>
            <a:off x="6781345" y="1744895"/>
            <a:ext cx="1983551" cy="4238130"/>
          </a:xfrm>
          <a:prstGeom prst="rect">
            <a:avLst/>
          </a:prstGeom>
        </p:spPr>
      </p:pic>
      <p:pic>
        <p:nvPicPr>
          <p:cNvPr id="8" name="Picture 7">
            <a:extLst>
              <a:ext uri="{FF2B5EF4-FFF2-40B4-BE49-F238E27FC236}">
                <a16:creationId xmlns:a16="http://schemas.microsoft.com/office/drawing/2014/main" id="{3940C266-8BCF-8589-81A4-E53B87875682}"/>
              </a:ext>
            </a:extLst>
          </p:cNvPr>
          <p:cNvPicPr>
            <a:picLocks noChangeAspect="1"/>
          </p:cNvPicPr>
          <p:nvPr/>
        </p:nvPicPr>
        <p:blipFill>
          <a:blip r:embed="rId3"/>
          <a:srcRect t="4021"/>
          <a:stretch>
            <a:fillRect/>
          </a:stretch>
        </p:blipFill>
        <p:spPr>
          <a:xfrm>
            <a:off x="2493696" y="1744895"/>
            <a:ext cx="1983551" cy="4232045"/>
          </a:xfrm>
          <a:prstGeom prst="rect">
            <a:avLst/>
          </a:prstGeom>
        </p:spPr>
      </p:pic>
      <p:sp>
        <p:nvSpPr>
          <p:cNvPr id="4" name="TextBox 3">
            <a:extLst>
              <a:ext uri="{FF2B5EF4-FFF2-40B4-BE49-F238E27FC236}">
                <a16:creationId xmlns:a16="http://schemas.microsoft.com/office/drawing/2014/main" id="{4A58738B-460C-41F0-DCCB-068AFCCA16BE}"/>
              </a:ext>
            </a:extLst>
          </p:cNvPr>
          <p:cNvSpPr txBox="1"/>
          <p:nvPr/>
        </p:nvSpPr>
        <p:spPr>
          <a:xfrm>
            <a:off x="6781345" y="5976940"/>
            <a:ext cx="2091447" cy="646331"/>
          </a:xfrm>
          <a:prstGeom prst="rect">
            <a:avLst/>
          </a:prstGeom>
          <a:noFill/>
        </p:spPr>
        <p:txBody>
          <a:bodyPr wrap="square" rtlCol="0">
            <a:spAutoFit/>
          </a:bodyPr>
          <a:lstStyle/>
          <a:p>
            <a:r>
              <a:rPr lang="en-US" b="1">
                <a:latin typeface="K2D" panose="020B0604020202020204" charset="-34"/>
                <a:cs typeface="K2D" panose="020B0604020202020204" charset="-34"/>
              </a:rPr>
              <a:t>Màn hình lịch sử </a:t>
            </a:r>
          </a:p>
          <a:p>
            <a:endParaRPr lang="en-US"/>
          </a:p>
        </p:txBody>
      </p:sp>
      <p:sp>
        <p:nvSpPr>
          <p:cNvPr id="6" name="TextBox 5">
            <a:extLst>
              <a:ext uri="{FF2B5EF4-FFF2-40B4-BE49-F238E27FC236}">
                <a16:creationId xmlns:a16="http://schemas.microsoft.com/office/drawing/2014/main" id="{BC607169-FCE6-BAB5-A76B-B7D29706EE61}"/>
              </a:ext>
            </a:extLst>
          </p:cNvPr>
          <p:cNvSpPr txBox="1"/>
          <p:nvPr/>
        </p:nvSpPr>
        <p:spPr>
          <a:xfrm>
            <a:off x="2503697" y="5976940"/>
            <a:ext cx="2091447" cy="646331"/>
          </a:xfrm>
          <a:prstGeom prst="rect">
            <a:avLst/>
          </a:prstGeom>
          <a:noFill/>
        </p:spPr>
        <p:txBody>
          <a:bodyPr wrap="square" rtlCol="0">
            <a:spAutoFit/>
          </a:bodyPr>
          <a:lstStyle/>
          <a:p>
            <a:r>
              <a:rPr lang="en-US" b="1">
                <a:latin typeface="K2D" panose="020B0604020202020204" charset="-34"/>
                <a:cs typeface="K2D" panose="020B0604020202020204" charset="-34"/>
              </a:rPr>
              <a:t>Màn hình cá nhân  </a:t>
            </a:r>
          </a:p>
          <a:p>
            <a:endParaRPr lang="en-US"/>
          </a:p>
        </p:txBody>
      </p:sp>
    </p:spTree>
    <p:extLst>
      <p:ext uri="{BB962C8B-B14F-4D97-AF65-F5344CB8AC3E}">
        <p14:creationId xmlns:p14="http://schemas.microsoft.com/office/powerpoint/2010/main" val="225810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CFB97-D2C5-4DC7-930E-0B2AE3DDF1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59A8D-F396-7D02-E4DA-163453FAC872}"/>
              </a:ext>
            </a:extLst>
          </p:cNvPr>
          <p:cNvSpPr>
            <a:spLocks noGrp="1"/>
          </p:cNvSpPr>
          <p:nvPr>
            <p:ph type="title"/>
          </p:nvPr>
        </p:nvSpPr>
        <p:spPr>
          <a:xfrm>
            <a:off x="838200" y="122822"/>
            <a:ext cx="10515600" cy="1325563"/>
          </a:xfrm>
        </p:spPr>
        <p:txBody>
          <a:bodyPr anchor="ctr">
            <a:normAutofit/>
          </a:bodyPr>
          <a:lstStyle/>
          <a:p>
            <a:r>
              <a:rPr lang="en-US"/>
              <a:t>Phương pháp thực hiện</a:t>
            </a:r>
          </a:p>
        </p:txBody>
      </p:sp>
      <p:sp>
        <p:nvSpPr>
          <p:cNvPr id="3" name="Content Placeholder 2">
            <a:extLst>
              <a:ext uri="{FF2B5EF4-FFF2-40B4-BE49-F238E27FC236}">
                <a16:creationId xmlns:a16="http://schemas.microsoft.com/office/drawing/2014/main" id="{224A233B-4F6E-939C-18E1-EA6F2C432336}"/>
              </a:ext>
            </a:extLst>
          </p:cNvPr>
          <p:cNvSpPr>
            <a:spLocks noGrp="1"/>
          </p:cNvSpPr>
          <p:nvPr>
            <p:ph idx="1"/>
          </p:nvPr>
        </p:nvSpPr>
        <p:spPr>
          <a:xfrm>
            <a:off x="927650" y="1221892"/>
            <a:ext cx="7934247" cy="5139151"/>
          </a:xfrm>
        </p:spPr>
        <p:txBody>
          <a:bodyPr>
            <a:normAutofit/>
          </a:bodyPr>
          <a:lstStyle/>
          <a:p>
            <a:r>
              <a:rPr lang="en-US" b="1">
                <a:latin typeface="K2D" panose="020B0604020202020204" charset="-34"/>
                <a:cs typeface="K2D" panose="020B0604020202020204" charset="-34"/>
              </a:rPr>
              <a:t>Ý tưởng thiết kế dữ liệu ứng dụng: </a:t>
            </a:r>
          </a:p>
          <a:p>
            <a:pPr marL="457200" indent="-457200">
              <a:buFont typeface="Wingdings" panose="05000000000000000000" pitchFamily="2" charset="2"/>
              <a:buChar char="q"/>
            </a:pPr>
            <a:r>
              <a:rPr lang="en-US" sz="2200" b="1">
                <a:latin typeface="K2D" panose="020B0604020202020204" charset="-34"/>
                <a:cs typeface="K2D" panose="020B0604020202020204" charset="-34"/>
              </a:rPr>
              <a:t>Tổ chức dữ liệu trên Firebase Realtime Database</a:t>
            </a:r>
          </a:p>
          <a:p>
            <a:pPr marL="914400" lvl="1" indent="-457200">
              <a:buFont typeface="Wingdings" panose="05000000000000000000" pitchFamily="2" charset="2"/>
              <a:buChar char="q"/>
            </a:pPr>
            <a:r>
              <a:rPr lang="en-US" sz="2000" b="1">
                <a:latin typeface="K2D" panose="020B0604020202020204" charset="-34"/>
                <a:cs typeface="K2D" panose="020B0604020202020204" charset="-34"/>
              </a:rPr>
              <a:t>Gồm các nhánh chính sau: </a:t>
            </a:r>
          </a:p>
          <a:p>
            <a:pPr marL="1371600" lvl="2" indent="-457200">
              <a:buFont typeface="Wingdings" panose="05000000000000000000" pitchFamily="2" charset="2"/>
              <a:buChar char="q"/>
            </a:pPr>
            <a:r>
              <a:rPr lang="en-US" sz="1600" b="1">
                <a:latin typeface="K2D" panose="020B0604020202020204" charset="-34"/>
                <a:cs typeface="K2D" panose="020B0604020202020204" charset="-34"/>
              </a:rPr>
              <a:t>\rooms (quản lí phòng và thiết bị): </a:t>
            </a:r>
            <a:r>
              <a:rPr lang="vi-VN" sz="1600">
                <a:latin typeface="K2D" panose="020B0604020202020204" charset="-34"/>
                <a:cs typeface="K2D" panose="020B0604020202020204" charset="-34"/>
              </a:rPr>
              <a:t>Khi App bật/tắt thiết bị, nó cập nhật trường </a:t>
            </a:r>
            <a:r>
              <a:rPr lang="vi-VN">
                <a:latin typeface="K2D" panose="020B0604020202020204" charset="-34"/>
                <a:cs typeface="K2D" panose="020B0604020202020204" charset="-34"/>
              </a:rPr>
              <a:t>state</a:t>
            </a:r>
            <a:r>
              <a:rPr lang="vi-VN" sz="1600">
                <a:latin typeface="K2D" panose="020B0604020202020204" charset="-34"/>
                <a:cs typeface="K2D" panose="020B0604020202020204" charset="-34"/>
              </a:rPr>
              <a:t> tại đường dẫn này. ESP32 sẽ lắng nghe thay đổi tại đây để điều khiển phần cứng tương ứng.</a:t>
            </a:r>
            <a:endParaRPr lang="en-US" sz="1600">
              <a:latin typeface="K2D" panose="020B0604020202020204" charset="-34"/>
              <a:cs typeface="K2D" panose="020B0604020202020204" charset="-34"/>
            </a:endParaRPr>
          </a:p>
          <a:p>
            <a:pPr marL="1371600" lvl="2" indent="-457200">
              <a:buFont typeface="Wingdings" panose="05000000000000000000" pitchFamily="2" charset="2"/>
              <a:buChar char="q"/>
            </a:pPr>
            <a:r>
              <a:rPr lang="en-US" sz="1600" b="1">
                <a:latin typeface="K2D" panose="020B0604020202020204" charset="-34"/>
                <a:cs typeface="K2D" panose="020B0604020202020204" charset="-34"/>
              </a:rPr>
              <a:t>\SENSOR (Dữ liệu từ ESP32 gửi lên): </a:t>
            </a:r>
            <a:r>
              <a:rPr lang="en-US" sz="1600">
                <a:latin typeface="K2D" panose="020B0604020202020204" charset="-34"/>
                <a:cs typeface="K2D" panose="020B0604020202020204" charset="-34"/>
              </a:rPr>
              <a:t>App chỉ đọc (Read-only) nhánh này để hiển thị lên Dashboard.</a:t>
            </a:r>
          </a:p>
          <a:p>
            <a:pPr marL="1371600" lvl="2" indent="-457200">
              <a:buFont typeface="Wingdings" panose="05000000000000000000" pitchFamily="2" charset="2"/>
              <a:buChar char="q"/>
            </a:pPr>
            <a:r>
              <a:rPr lang="en-US" sz="1600" b="1">
                <a:latin typeface="K2D" panose="020B0604020202020204" charset="-34"/>
                <a:cs typeface="K2D" panose="020B0604020202020204" charset="-34"/>
              </a:rPr>
              <a:t>\controls (Điều khiển các thành phần chung): </a:t>
            </a:r>
            <a:r>
              <a:rPr lang="en-US" sz="1600">
                <a:latin typeface="K2D" panose="020B0604020202020204" charset="-34"/>
                <a:cs typeface="K2D" panose="020B0604020202020204" charset="-34"/>
              </a:rPr>
              <a:t>Điều khiển mái che và cửa chính. </a:t>
            </a: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r>
              <a:rPr lang="en-US" b="1">
                <a:latin typeface="K2D" panose="020B0604020202020204" charset="-34"/>
                <a:cs typeface="K2D" panose="020B0604020202020204" charset="-34"/>
              </a:rPr>
              <a:t>\history</a:t>
            </a:r>
            <a:r>
              <a:rPr lang="en-US" sz="1600" b="1">
                <a:latin typeface="K2D" panose="020B0604020202020204" charset="-34"/>
                <a:cs typeface="K2D" panose="020B0604020202020204" charset="-34"/>
              </a:rPr>
              <a:t> (Nhật ký hoạt động): </a:t>
            </a:r>
            <a:r>
              <a:rPr lang="en-US" sz="1600">
                <a:latin typeface="K2D" panose="020B0604020202020204" charset="-34"/>
                <a:cs typeface="K2D" panose="020B0604020202020204" charset="-34"/>
              </a:rPr>
              <a:t>Mỗi khi có hành động điều khiển (từ App hoặc tự động), hệ thống sẽ ghi thêm một bản ghi mới vào đây. App sẽ lấy giới hạn 20 mục mới nhất để hiển thị</a:t>
            </a:r>
          </a:p>
          <a:p>
            <a:pPr marL="1371600" lvl="2" indent="-457200">
              <a:buFont typeface="Wingdings" panose="05000000000000000000" pitchFamily="2" charset="2"/>
              <a:buChar char="q"/>
            </a:pPr>
            <a:r>
              <a:rPr lang="en-US" sz="1600" b="1">
                <a:latin typeface="K2D" panose="020B0604020202020204" charset="-34"/>
                <a:cs typeface="K2D" panose="020B0604020202020204" charset="-34"/>
              </a:rPr>
              <a:t>\</a:t>
            </a:r>
            <a:r>
              <a:rPr lang="vi-VN" sz="1600" b="1">
                <a:latin typeface="K2D" panose="020B0604020202020204" charset="-34"/>
                <a:cs typeface="K2D" panose="020B0604020202020204" charset="-34"/>
              </a:rPr>
              <a:t>users (Quản lý thông tin người dùng)</a:t>
            </a: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914400" lvl="1" indent="-457200">
              <a:buFont typeface="Wingdings" panose="05000000000000000000" pitchFamily="2" charset="2"/>
              <a:buChar char="q"/>
            </a:pPr>
            <a:endParaRPr lang="en-US" sz="20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p:txBody>
      </p:sp>
    </p:spTree>
    <p:extLst>
      <p:ext uri="{BB962C8B-B14F-4D97-AF65-F5344CB8AC3E}">
        <p14:creationId xmlns:p14="http://schemas.microsoft.com/office/powerpoint/2010/main" val="2856889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1E4C8-4F8F-F7C8-BB1E-014205BBF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D38B92-36EF-6A3A-8E5F-0CB646C806E0}"/>
              </a:ext>
            </a:extLst>
          </p:cNvPr>
          <p:cNvSpPr>
            <a:spLocks noGrp="1"/>
          </p:cNvSpPr>
          <p:nvPr>
            <p:ph type="title"/>
          </p:nvPr>
        </p:nvSpPr>
        <p:spPr>
          <a:xfrm>
            <a:off x="838200" y="122822"/>
            <a:ext cx="10515600" cy="1325563"/>
          </a:xfrm>
        </p:spPr>
        <p:txBody>
          <a:bodyPr anchor="ctr">
            <a:normAutofit/>
          </a:bodyPr>
          <a:lstStyle/>
          <a:p>
            <a:r>
              <a:rPr lang="en-US"/>
              <a:t>Phương pháp thực hiện</a:t>
            </a:r>
          </a:p>
        </p:txBody>
      </p:sp>
      <p:sp>
        <p:nvSpPr>
          <p:cNvPr id="3" name="Content Placeholder 2">
            <a:extLst>
              <a:ext uri="{FF2B5EF4-FFF2-40B4-BE49-F238E27FC236}">
                <a16:creationId xmlns:a16="http://schemas.microsoft.com/office/drawing/2014/main" id="{1338DECA-A790-2C56-AAA7-3D02F2C64A12}"/>
              </a:ext>
            </a:extLst>
          </p:cNvPr>
          <p:cNvSpPr>
            <a:spLocks noGrp="1"/>
          </p:cNvSpPr>
          <p:nvPr>
            <p:ph idx="1"/>
          </p:nvPr>
        </p:nvSpPr>
        <p:spPr>
          <a:xfrm>
            <a:off x="786179" y="1069943"/>
            <a:ext cx="7079454" cy="5139151"/>
          </a:xfrm>
        </p:spPr>
        <p:txBody>
          <a:bodyPr>
            <a:normAutofit/>
          </a:bodyPr>
          <a:lstStyle/>
          <a:p>
            <a:r>
              <a:rPr lang="en-US" b="1">
                <a:latin typeface="K2D" panose="020B0604020202020204" charset="-34"/>
                <a:cs typeface="K2D" panose="020B0604020202020204" charset="-34"/>
              </a:rPr>
              <a:t>Ý tưởng thiết kế dữ liệu ứng dụng: </a:t>
            </a:r>
          </a:p>
          <a:p>
            <a:pPr marL="457200" indent="-457200">
              <a:buFont typeface="Wingdings" panose="05000000000000000000" pitchFamily="2" charset="2"/>
              <a:buChar char="q"/>
            </a:pPr>
            <a:r>
              <a:rPr lang="en-US" sz="2200" b="1">
                <a:latin typeface="K2D" panose="020B0604020202020204" charset="-34"/>
                <a:cs typeface="K2D" panose="020B0604020202020204" charset="-34"/>
              </a:rPr>
              <a:t>Tổ chức dữ liệu trên Firebase Realtime Database</a:t>
            </a:r>
          </a:p>
          <a:p>
            <a:pPr lvl="2"/>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914400" lvl="1" indent="-457200">
              <a:buFont typeface="Wingdings" panose="05000000000000000000" pitchFamily="2" charset="2"/>
              <a:buChar char="q"/>
            </a:pPr>
            <a:endParaRPr lang="en-US" sz="20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p:txBody>
      </p:sp>
      <p:pic>
        <p:nvPicPr>
          <p:cNvPr id="11" name="Picture 10">
            <a:extLst>
              <a:ext uri="{FF2B5EF4-FFF2-40B4-BE49-F238E27FC236}">
                <a16:creationId xmlns:a16="http://schemas.microsoft.com/office/drawing/2014/main" id="{37FFF47C-6115-91EC-F54F-DF7E9751CBD2}"/>
              </a:ext>
            </a:extLst>
          </p:cNvPr>
          <p:cNvPicPr>
            <a:picLocks noChangeAspect="1"/>
          </p:cNvPicPr>
          <p:nvPr/>
        </p:nvPicPr>
        <p:blipFill>
          <a:blip r:embed="rId2"/>
          <a:stretch>
            <a:fillRect/>
          </a:stretch>
        </p:blipFill>
        <p:spPr>
          <a:xfrm>
            <a:off x="8512536" y="707851"/>
            <a:ext cx="3063272" cy="2844467"/>
          </a:xfrm>
          <a:prstGeom prst="rect">
            <a:avLst/>
          </a:prstGeom>
        </p:spPr>
      </p:pic>
      <p:pic>
        <p:nvPicPr>
          <p:cNvPr id="13" name="Picture 12">
            <a:extLst>
              <a:ext uri="{FF2B5EF4-FFF2-40B4-BE49-F238E27FC236}">
                <a16:creationId xmlns:a16="http://schemas.microsoft.com/office/drawing/2014/main" id="{F601552D-AAE1-AEE9-F083-924BFBAC3E53}"/>
              </a:ext>
            </a:extLst>
          </p:cNvPr>
          <p:cNvPicPr>
            <a:picLocks noChangeAspect="1"/>
          </p:cNvPicPr>
          <p:nvPr/>
        </p:nvPicPr>
        <p:blipFill>
          <a:blip r:embed="rId3"/>
          <a:stretch>
            <a:fillRect/>
          </a:stretch>
        </p:blipFill>
        <p:spPr>
          <a:xfrm>
            <a:off x="7503885" y="4132264"/>
            <a:ext cx="2373649" cy="1891501"/>
          </a:xfrm>
          <a:prstGeom prst="rect">
            <a:avLst/>
          </a:prstGeom>
        </p:spPr>
      </p:pic>
      <p:pic>
        <p:nvPicPr>
          <p:cNvPr id="15" name="Picture 14">
            <a:extLst>
              <a:ext uri="{FF2B5EF4-FFF2-40B4-BE49-F238E27FC236}">
                <a16:creationId xmlns:a16="http://schemas.microsoft.com/office/drawing/2014/main" id="{BE354A72-2A6B-A944-BA14-B83C302BF31A}"/>
              </a:ext>
            </a:extLst>
          </p:cNvPr>
          <p:cNvPicPr>
            <a:picLocks noChangeAspect="1"/>
          </p:cNvPicPr>
          <p:nvPr/>
        </p:nvPicPr>
        <p:blipFill>
          <a:blip r:embed="rId4"/>
          <a:stretch>
            <a:fillRect/>
          </a:stretch>
        </p:blipFill>
        <p:spPr>
          <a:xfrm>
            <a:off x="512731" y="3949977"/>
            <a:ext cx="3307663" cy="1415912"/>
          </a:xfrm>
          <a:prstGeom prst="rect">
            <a:avLst/>
          </a:prstGeom>
        </p:spPr>
      </p:pic>
      <p:pic>
        <p:nvPicPr>
          <p:cNvPr id="17" name="Picture 16">
            <a:extLst>
              <a:ext uri="{FF2B5EF4-FFF2-40B4-BE49-F238E27FC236}">
                <a16:creationId xmlns:a16="http://schemas.microsoft.com/office/drawing/2014/main" id="{3E562C82-7582-0782-CCBF-F234F840D2ED}"/>
              </a:ext>
            </a:extLst>
          </p:cNvPr>
          <p:cNvPicPr>
            <a:picLocks noChangeAspect="1"/>
          </p:cNvPicPr>
          <p:nvPr/>
        </p:nvPicPr>
        <p:blipFill>
          <a:blip r:embed="rId5"/>
          <a:stretch>
            <a:fillRect/>
          </a:stretch>
        </p:blipFill>
        <p:spPr>
          <a:xfrm>
            <a:off x="4919664" y="2406003"/>
            <a:ext cx="2013626" cy="2569576"/>
          </a:xfrm>
          <a:prstGeom prst="rect">
            <a:avLst/>
          </a:prstGeom>
        </p:spPr>
      </p:pic>
      <p:pic>
        <p:nvPicPr>
          <p:cNvPr id="19" name="Picture 18">
            <a:extLst>
              <a:ext uri="{FF2B5EF4-FFF2-40B4-BE49-F238E27FC236}">
                <a16:creationId xmlns:a16="http://schemas.microsoft.com/office/drawing/2014/main" id="{5A3CF62A-29A5-7504-3FEE-204C51FDE07A}"/>
              </a:ext>
            </a:extLst>
          </p:cNvPr>
          <p:cNvPicPr>
            <a:picLocks noChangeAspect="1"/>
          </p:cNvPicPr>
          <p:nvPr/>
        </p:nvPicPr>
        <p:blipFill>
          <a:blip r:embed="rId6"/>
          <a:stretch>
            <a:fillRect/>
          </a:stretch>
        </p:blipFill>
        <p:spPr>
          <a:xfrm>
            <a:off x="786179" y="2154142"/>
            <a:ext cx="3696216" cy="1028844"/>
          </a:xfrm>
          <a:prstGeom prst="rect">
            <a:avLst/>
          </a:prstGeom>
        </p:spPr>
      </p:pic>
      <p:sp>
        <p:nvSpPr>
          <p:cNvPr id="4" name="TextBox 3">
            <a:extLst>
              <a:ext uri="{FF2B5EF4-FFF2-40B4-BE49-F238E27FC236}">
                <a16:creationId xmlns:a16="http://schemas.microsoft.com/office/drawing/2014/main" id="{54902FEF-E04C-526B-CA26-CBE803C398FA}"/>
              </a:ext>
            </a:extLst>
          </p:cNvPr>
          <p:cNvSpPr txBox="1"/>
          <p:nvPr/>
        </p:nvSpPr>
        <p:spPr>
          <a:xfrm>
            <a:off x="2147828" y="3182986"/>
            <a:ext cx="916386" cy="369332"/>
          </a:xfrm>
          <a:prstGeom prst="rect">
            <a:avLst/>
          </a:prstGeom>
          <a:noFill/>
        </p:spPr>
        <p:txBody>
          <a:bodyPr wrap="square" rtlCol="0">
            <a:spAutoFit/>
          </a:bodyPr>
          <a:lstStyle/>
          <a:p>
            <a:r>
              <a:rPr lang="en-US" b="1">
                <a:latin typeface="K2D" panose="020B0604020202020204" charset="-34"/>
                <a:cs typeface="K2D" panose="020B0604020202020204" charset="-34"/>
              </a:rPr>
              <a:t>\user</a:t>
            </a:r>
          </a:p>
        </p:txBody>
      </p:sp>
      <p:sp>
        <p:nvSpPr>
          <p:cNvPr id="5" name="TextBox 4">
            <a:extLst>
              <a:ext uri="{FF2B5EF4-FFF2-40B4-BE49-F238E27FC236}">
                <a16:creationId xmlns:a16="http://schemas.microsoft.com/office/drawing/2014/main" id="{D86C69F4-DFF6-CFD1-ABDF-281D96DEE140}"/>
              </a:ext>
            </a:extLst>
          </p:cNvPr>
          <p:cNvSpPr txBox="1"/>
          <p:nvPr/>
        </p:nvSpPr>
        <p:spPr>
          <a:xfrm>
            <a:off x="1708368" y="5399080"/>
            <a:ext cx="1355845" cy="369332"/>
          </a:xfrm>
          <a:prstGeom prst="rect">
            <a:avLst/>
          </a:prstGeom>
          <a:noFill/>
        </p:spPr>
        <p:txBody>
          <a:bodyPr wrap="square" rtlCol="0">
            <a:spAutoFit/>
          </a:bodyPr>
          <a:lstStyle/>
          <a:p>
            <a:r>
              <a:rPr lang="en-US" b="1">
                <a:latin typeface="K2D" panose="020B0604020202020204" charset="-34"/>
                <a:cs typeface="K2D" panose="020B0604020202020204" charset="-34"/>
              </a:rPr>
              <a:t>\controls</a:t>
            </a:r>
          </a:p>
        </p:txBody>
      </p:sp>
      <p:sp>
        <p:nvSpPr>
          <p:cNvPr id="6" name="TextBox 5">
            <a:extLst>
              <a:ext uri="{FF2B5EF4-FFF2-40B4-BE49-F238E27FC236}">
                <a16:creationId xmlns:a16="http://schemas.microsoft.com/office/drawing/2014/main" id="{50FF76EC-C533-B9B6-49C0-FF4FBC63E920}"/>
              </a:ext>
            </a:extLst>
          </p:cNvPr>
          <p:cNvSpPr txBox="1"/>
          <p:nvPr/>
        </p:nvSpPr>
        <p:spPr>
          <a:xfrm>
            <a:off x="5248554" y="5025650"/>
            <a:ext cx="1355845" cy="369332"/>
          </a:xfrm>
          <a:prstGeom prst="rect">
            <a:avLst/>
          </a:prstGeom>
          <a:noFill/>
        </p:spPr>
        <p:txBody>
          <a:bodyPr wrap="square" rtlCol="0">
            <a:spAutoFit/>
          </a:bodyPr>
          <a:lstStyle/>
          <a:p>
            <a:r>
              <a:rPr lang="en-US" b="1">
                <a:latin typeface="K2D" panose="020B0604020202020204" charset="-34"/>
                <a:cs typeface="K2D" panose="020B0604020202020204" charset="-34"/>
              </a:rPr>
              <a:t>\history</a:t>
            </a:r>
          </a:p>
        </p:txBody>
      </p:sp>
      <p:sp>
        <p:nvSpPr>
          <p:cNvPr id="7" name="TextBox 6">
            <a:extLst>
              <a:ext uri="{FF2B5EF4-FFF2-40B4-BE49-F238E27FC236}">
                <a16:creationId xmlns:a16="http://schemas.microsoft.com/office/drawing/2014/main" id="{7C123A68-7A2E-7700-1E5C-17D911160CB5}"/>
              </a:ext>
            </a:extLst>
          </p:cNvPr>
          <p:cNvSpPr txBox="1"/>
          <p:nvPr/>
        </p:nvSpPr>
        <p:spPr>
          <a:xfrm>
            <a:off x="8193661" y="6024428"/>
            <a:ext cx="1355845" cy="369332"/>
          </a:xfrm>
          <a:prstGeom prst="rect">
            <a:avLst/>
          </a:prstGeom>
          <a:noFill/>
        </p:spPr>
        <p:txBody>
          <a:bodyPr wrap="square" rtlCol="0">
            <a:spAutoFit/>
          </a:bodyPr>
          <a:lstStyle/>
          <a:p>
            <a:r>
              <a:rPr lang="en-US" b="1">
                <a:latin typeface="K2D" panose="020B0604020202020204" charset="-34"/>
                <a:cs typeface="K2D" panose="020B0604020202020204" charset="-34"/>
              </a:rPr>
              <a:t>\SENSOR</a:t>
            </a:r>
          </a:p>
        </p:txBody>
      </p:sp>
      <p:sp>
        <p:nvSpPr>
          <p:cNvPr id="8" name="TextBox 7">
            <a:extLst>
              <a:ext uri="{FF2B5EF4-FFF2-40B4-BE49-F238E27FC236}">
                <a16:creationId xmlns:a16="http://schemas.microsoft.com/office/drawing/2014/main" id="{BBB68213-7B41-DA12-3E06-4AEC6B87219D}"/>
              </a:ext>
            </a:extLst>
          </p:cNvPr>
          <p:cNvSpPr txBox="1"/>
          <p:nvPr/>
        </p:nvSpPr>
        <p:spPr>
          <a:xfrm>
            <a:off x="9366249" y="3577603"/>
            <a:ext cx="1355845" cy="369332"/>
          </a:xfrm>
          <a:prstGeom prst="rect">
            <a:avLst/>
          </a:prstGeom>
          <a:noFill/>
        </p:spPr>
        <p:txBody>
          <a:bodyPr wrap="square" rtlCol="0">
            <a:spAutoFit/>
          </a:bodyPr>
          <a:lstStyle/>
          <a:p>
            <a:r>
              <a:rPr lang="en-US" b="1">
                <a:latin typeface="K2D" panose="020B0604020202020204" charset="-34"/>
                <a:cs typeface="K2D" panose="020B0604020202020204" charset="-34"/>
              </a:rPr>
              <a:t>\rooms</a:t>
            </a:r>
          </a:p>
        </p:txBody>
      </p:sp>
    </p:spTree>
    <p:extLst>
      <p:ext uri="{BB962C8B-B14F-4D97-AF65-F5344CB8AC3E}">
        <p14:creationId xmlns:p14="http://schemas.microsoft.com/office/powerpoint/2010/main" val="223337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406DF-0C7A-4E49-7A3A-E406CC590C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033D5D-998B-A020-A022-0B3661D12198}"/>
              </a:ext>
            </a:extLst>
          </p:cNvPr>
          <p:cNvSpPr>
            <a:spLocks noGrp="1"/>
          </p:cNvSpPr>
          <p:nvPr>
            <p:ph type="title"/>
          </p:nvPr>
        </p:nvSpPr>
        <p:spPr>
          <a:xfrm>
            <a:off x="838200" y="122822"/>
            <a:ext cx="10515600" cy="1325563"/>
          </a:xfrm>
        </p:spPr>
        <p:txBody>
          <a:bodyPr anchor="ctr">
            <a:normAutofit/>
          </a:bodyPr>
          <a:lstStyle/>
          <a:p>
            <a:r>
              <a:rPr lang="en-US"/>
              <a:t>Kết quả</a:t>
            </a:r>
          </a:p>
        </p:txBody>
      </p:sp>
      <p:sp>
        <p:nvSpPr>
          <p:cNvPr id="3" name="Content Placeholder 2">
            <a:extLst>
              <a:ext uri="{FF2B5EF4-FFF2-40B4-BE49-F238E27FC236}">
                <a16:creationId xmlns:a16="http://schemas.microsoft.com/office/drawing/2014/main" id="{5C6B1D3C-020F-5950-D1EE-ABDA27894784}"/>
              </a:ext>
            </a:extLst>
          </p:cNvPr>
          <p:cNvSpPr>
            <a:spLocks noGrp="1"/>
          </p:cNvSpPr>
          <p:nvPr>
            <p:ph idx="1"/>
          </p:nvPr>
        </p:nvSpPr>
        <p:spPr>
          <a:xfrm>
            <a:off x="544749" y="1302389"/>
            <a:ext cx="6768829" cy="4797273"/>
          </a:xfrm>
        </p:spPr>
        <p:txBody>
          <a:bodyPr>
            <a:normAutofit/>
          </a:bodyPr>
          <a:lstStyle/>
          <a:p>
            <a:r>
              <a:rPr lang="en-US" b="1">
                <a:latin typeface="K2D" panose="020B0604020202020204" charset="-34"/>
                <a:cs typeface="K2D" panose="020B0604020202020204" charset="-34"/>
              </a:rPr>
              <a:t>Kết quả đạt mục tiêu đặt ra</a:t>
            </a:r>
          </a:p>
          <a:p>
            <a:pPr lvl="2"/>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914400" lvl="1" indent="-457200">
              <a:buFont typeface="Wingdings" panose="05000000000000000000" pitchFamily="2" charset="2"/>
              <a:buChar char="q"/>
            </a:pPr>
            <a:endParaRPr lang="en-US" sz="20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a:p>
            <a:pPr marL="1371600" lvl="2" indent="-457200">
              <a:buFont typeface="Wingdings" panose="05000000000000000000" pitchFamily="2" charset="2"/>
              <a:buChar char="q"/>
            </a:pPr>
            <a:endParaRPr lang="en-US" sz="1600" b="1">
              <a:latin typeface="K2D" panose="020B0604020202020204" charset="-34"/>
              <a:cs typeface="K2D" panose="020B0604020202020204" charset="-34"/>
            </a:endParaRPr>
          </a:p>
        </p:txBody>
      </p:sp>
      <p:graphicFrame>
        <p:nvGraphicFramePr>
          <p:cNvPr id="4" name="Table 3">
            <a:extLst>
              <a:ext uri="{FF2B5EF4-FFF2-40B4-BE49-F238E27FC236}">
                <a16:creationId xmlns:a16="http://schemas.microsoft.com/office/drawing/2014/main" id="{307D67E5-9FEB-EF6C-0B1E-C685CACC2425}"/>
              </a:ext>
            </a:extLst>
          </p:cNvPr>
          <p:cNvGraphicFramePr>
            <a:graphicFrameLocks noGrp="1"/>
          </p:cNvGraphicFramePr>
          <p:nvPr>
            <p:extLst>
              <p:ext uri="{D42A27DB-BD31-4B8C-83A1-F6EECF244321}">
                <p14:modId xmlns:p14="http://schemas.microsoft.com/office/powerpoint/2010/main" val="779855488"/>
              </p:ext>
            </p:extLst>
          </p:nvPr>
        </p:nvGraphicFramePr>
        <p:xfrm>
          <a:off x="838200" y="1750979"/>
          <a:ext cx="10700426" cy="4638963"/>
        </p:xfrm>
        <a:graphic>
          <a:graphicData uri="http://schemas.openxmlformats.org/drawingml/2006/table">
            <a:tbl>
              <a:tblPr firstRow="1" bandRow="1">
                <a:tableStyleId>{5C22544A-7EE6-4342-B048-85BDC9FD1C3A}</a:tableStyleId>
              </a:tblPr>
              <a:tblGrid>
                <a:gridCol w="2334639">
                  <a:extLst>
                    <a:ext uri="{9D8B030D-6E8A-4147-A177-3AD203B41FA5}">
                      <a16:colId xmlns:a16="http://schemas.microsoft.com/office/drawing/2014/main" val="1208261798"/>
                    </a:ext>
                  </a:extLst>
                </a:gridCol>
                <a:gridCol w="3900791">
                  <a:extLst>
                    <a:ext uri="{9D8B030D-6E8A-4147-A177-3AD203B41FA5}">
                      <a16:colId xmlns:a16="http://schemas.microsoft.com/office/drawing/2014/main" val="1159348327"/>
                    </a:ext>
                  </a:extLst>
                </a:gridCol>
                <a:gridCol w="1060315">
                  <a:extLst>
                    <a:ext uri="{9D8B030D-6E8A-4147-A177-3AD203B41FA5}">
                      <a16:colId xmlns:a16="http://schemas.microsoft.com/office/drawing/2014/main" val="3222490570"/>
                    </a:ext>
                  </a:extLst>
                </a:gridCol>
                <a:gridCol w="3404681">
                  <a:extLst>
                    <a:ext uri="{9D8B030D-6E8A-4147-A177-3AD203B41FA5}">
                      <a16:colId xmlns:a16="http://schemas.microsoft.com/office/drawing/2014/main" val="976598815"/>
                    </a:ext>
                  </a:extLst>
                </a:gridCol>
              </a:tblGrid>
              <a:tr h="652545">
                <a:tc>
                  <a:txBody>
                    <a:bodyPr/>
                    <a:lstStyle/>
                    <a:p>
                      <a:pPr rtl="0">
                        <a:buNone/>
                      </a:pPr>
                      <a:r>
                        <a:rPr lang="en-US" b="1">
                          <a:solidFill>
                            <a:srgbClr val="1F1F1F"/>
                          </a:solidFill>
                          <a:effectLst/>
                          <a:latin typeface="Google Sans Text"/>
                        </a:rPr>
                        <a:t>Yêu cầu chức năng (Mục tiêu)</a:t>
                      </a:r>
                      <a:endParaRPr lang="en-US">
                        <a:solidFill>
                          <a:srgbClr val="1F1F1F"/>
                        </a:solidFill>
                        <a:effectLst/>
                        <a:latin typeface="Google Sans Text"/>
                      </a:endParaRPr>
                    </a:p>
                  </a:txBody>
                  <a:tcPr marT="60960" marB="60960" anchor="ctr"/>
                </a:tc>
                <a:tc>
                  <a:txBody>
                    <a:bodyPr/>
                    <a:lstStyle/>
                    <a:p>
                      <a:pPr rtl="0">
                        <a:buNone/>
                      </a:pPr>
                      <a:r>
                        <a:rPr lang="en-US" b="1">
                          <a:solidFill>
                            <a:srgbClr val="1F1F1F"/>
                          </a:solidFill>
                          <a:effectLst/>
                          <a:latin typeface="Google Sans Text"/>
                        </a:rPr>
                        <a:t>Kết quả thực tế</a:t>
                      </a:r>
                      <a:endParaRPr lang="en-US">
                        <a:solidFill>
                          <a:srgbClr val="1F1F1F"/>
                        </a:solidFill>
                        <a:effectLst/>
                        <a:latin typeface="Google Sans Text"/>
                      </a:endParaRPr>
                    </a:p>
                  </a:txBody>
                  <a:tcPr marT="60960" marB="60960" anchor="ctr"/>
                </a:tc>
                <a:tc>
                  <a:txBody>
                    <a:bodyPr/>
                    <a:lstStyle/>
                    <a:p>
                      <a:pPr rtl="0">
                        <a:buNone/>
                      </a:pPr>
                      <a:r>
                        <a:rPr lang="en-US" b="1">
                          <a:solidFill>
                            <a:srgbClr val="1F1F1F"/>
                          </a:solidFill>
                          <a:effectLst/>
                          <a:latin typeface="Google Sans Text"/>
                        </a:rPr>
                        <a:t>Trạng thái</a:t>
                      </a:r>
                      <a:endParaRPr lang="en-US">
                        <a:solidFill>
                          <a:srgbClr val="1F1F1F"/>
                        </a:solidFill>
                        <a:effectLst/>
                        <a:latin typeface="Google Sans Text"/>
                      </a:endParaRPr>
                    </a:p>
                  </a:txBody>
                  <a:tcPr marT="60960" marB="60960" anchor="ctr"/>
                </a:tc>
                <a:tc>
                  <a:txBody>
                    <a:bodyPr/>
                    <a:lstStyle/>
                    <a:p>
                      <a:pPr rtl="0">
                        <a:buNone/>
                      </a:pPr>
                      <a:r>
                        <a:rPr lang="en-US" b="1">
                          <a:solidFill>
                            <a:srgbClr val="1F1F1F"/>
                          </a:solidFill>
                          <a:effectLst/>
                          <a:latin typeface="Google Sans Text"/>
                        </a:rPr>
                        <a:t>Minh chứng trong Code/Hardware</a:t>
                      </a:r>
                      <a:endParaRPr lang="en-US">
                        <a:solidFill>
                          <a:srgbClr val="1F1F1F"/>
                        </a:solidFill>
                        <a:effectLst/>
                        <a:latin typeface="Google Sans Text"/>
                      </a:endParaRPr>
                    </a:p>
                  </a:txBody>
                  <a:tcPr marT="60960" marB="60960" anchor="ctr"/>
                </a:tc>
                <a:extLst>
                  <a:ext uri="{0D108BD9-81ED-4DB2-BD59-A6C34878D82A}">
                    <a16:rowId xmlns:a16="http://schemas.microsoft.com/office/drawing/2014/main" val="621077042"/>
                  </a:ext>
                </a:extLst>
              </a:tr>
              <a:tr h="922731">
                <a:tc>
                  <a:txBody>
                    <a:bodyPr/>
                    <a:lstStyle/>
                    <a:p>
                      <a:pPr rtl="0">
                        <a:buNone/>
                      </a:pPr>
                      <a:r>
                        <a:rPr lang="vi-VN">
                          <a:solidFill>
                            <a:srgbClr val="1F1F1F"/>
                          </a:solidFill>
                          <a:effectLst/>
                          <a:latin typeface="Google Sans Text"/>
                        </a:rPr>
                        <a:t>Đăng nhập/Đăng ký người dùng</a:t>
                      </a:r>
                    </a:p>
                  </a:txBody>
                  <a:tcPr marT="60960" marB="60960" anchor="ctr"/>
                </a:tc>
                <a:tc>
                  <a:txBody>
                    <a:bodyPr/>
                    <a:lstStyle/>
                    <a:p>
                      <a:pPr rtl="0">
                        <a:buNone/>
                      </a:pPr>
                      <a:r>
                        <a:rPr lang="vi-VN">
                          <a:solidFill>
                            <a:srgbClr val="1F1F1F"/>
                          </a:solidFill>
                          <a:effectLst/>
                          <a:latin typeface="Google Sans Text"/>
                        </a:rPr>
                        <a:t>Người dùng tạo được tài khoản, đăng nhập thành công và lưu thông tin lên Firebase.</a:t>
                      </a:r>
                    </a:p>
                  </a:txBody>
                  <a:tcPr marT="60960" marB="60960" anchor="ctr"/>
                </a:tc>
                <a:tc>
                  <a:txBody>
                    <a:bodyPr/>
                    <a:lstStyle/>
                    <a:p>
                      <a:pPr rtl="0">
                        <a:buNone/>
                      </a:pPr>
                      <a:r>
                        <a:rPr lang="en-US" b="1">
                          <a:solidFill>
                            <a:srgbClr val="1F1F1F"/>
                          </a:solidFill>
                          <a:effectLst/>
                          <a:latin typeface="Google Sans Text"/>
                        </a:rPr>
                        <a:t>Đạt</a:t>
                      </a:r>
                      <a:endParaRPr lang="en-US">
                        <a:solidFill>
                          <a:srgbClr val="1F1F1F"/>
                        </a:solidFill>
                        <a:effectLst/>
                        <a:latin typeface="Google Sans Text"/>
                      </a:endParaRPr>
                    </a:p>
                  </a:txBody>
                  <a:tcPr marT="60960" marB="60960" anchor="ctr"/>
                </a:tc>
                <a:tc>
                  <a:txBody>
                    <a:bodyPr/>
                    <a:lstStyle/>
                    <a:p>
                      <a:pPr rtl="0">
                        <a:buNone/>
                      </a:pPr>
                      <a:r>
                        <a:rPr lang="en-US">
                          <a:solidFill>
                            <a:srgbClr val="444746"/>
                          </a:solidFill>
                          <a:effectLst/>
                          <a:latin typeface="Google Sans Text"/>
                        </a:rPr>
                        <a:t>LoginScreen</a:t>
                      </a:r>
                      <a:r>
                        <a:rPr lang="en-US">
                          <a:solidFill>
                            <a:srgbClr val="1F1F1F"/>
                          </a:solidFill>
                          <a:effectLst/>
                          <a:latin typeface="Google Sans Text"/>
                        </a:rPr>
                        <a:t>, nhánh </a:t>
                      </a:r>
                      <a:r>
                        <a:rPr lang="en-US">
                          <a:solidFill>
                            <a:srgbClr val="444746"/>
                          </a:solidFill>
                          <a:effectLst/>
                          <a:latin typeface="Google Sans Text"/>
                        </a:rPr>
                        <a:t>/users</a:t>
                      </a:r>
                      <a:r>
                        <a:rPr lang="en-US">
                          <a:solidFill>
                            <a:srgbClr val="1F1F1F"/>
                          </a:solidFill>
                          <a:effectLst/>
                          <a:latin typeface="Google Sans Text"/>
                        </a:rPr>
                        <a:t> trên Firebase</a:t>
                      </a:r>
                    </a:p>
                  </a:txBody>
                  <a:tcPr marT="60960" marB="60960" anchor="ctr"/>
                </a:tc>
                <a:extLst>
                  <a:ext uri="{0D108BD9-81ED-4DB2-BD59-A6C34878D82A}">
                    <a16:rowId xmlns:a16="http://schemas.microsoft.com/office/drawing/2014/main" val="1848880712"/>
                  </a:ext>
                </a:extLst>
              </a:tr>
              <a:tr h="715116">
                <a:tc>
                  <a:txBody>
                    <a:bodyPr/>
                    <a:lstStyle/>
                    <a:p>
                      <a:pPr rtl="0">
                        <a:buNone/>
                      </a:pPr>
                      <a:r>
                        <a:rPr lang="en-US">
                          <a:solidFill>
                            <a:srgbClr val="1F1F1F"/>
                          </a:solidFill>
                          <a:effectLst/>
                          <a:latin typeface="Google Sans Text"/>
                        </a:rPr>
                        <a:t>Điều khiển thiết bị (Đèn/Quạt)</a:t>
                      </a:r>
                    </a:p>
                  </a:txBody>
                  <a:tcPr marT="60960" marB="60960" anchor="ctr"/>
                </a:tc>
                <a:tc>
                  <a:txBody>
                    <a:bodyPr/>
                    <a:lstStyle/>
                    <a:p>
                      <a:pPr rtl="0">
                        <a:buNone/>
                      </a:pPr>
                      <a:r>
                        <a:rPr lang="en-US">
                          <a:solidFill>
                            <a:srgbClr val="1F1F1F"/>
                          </a:solidFill>
                          <a:effectLst/>
                          <a:latin typeface="Google Sans Text"/>
                        </a:rPr>
                        <a:t>Bật/tắt thiết bị trên App, phần cứng phản hồi tức thì (&lt;1s).</a:t>
                      </a:r>
                    </a:p>
                  </a:txBody>
                  <a:tcPr marT="60960" marB="60960" anchor="ctr"/>
                </a:tc>
                <a:tc>
                  <a:txBody>
                    <a:bodyPr/>
                    <a:lstStyle/>
                    <a:p>
                      <a:pPr rtl="0">
                        <a:buNone/>
                      </a:pPr>
                      <a:r>
                        <a:rPr lang="en-US" b="1">
                          <a:solidFill>
                            <a:srgbClr val="1F1F1F"/>
                          </a:solidFill>
                          <a:effectLst/>
                          <a:latin typeface="Google Sans Text"/>
                        </a:rPr>
                        <a:t>Đạt</a:t>
                      </a:r>
                      <a:endParaRPr lang="en-US">
                        <a:solidFill>
                          <a:srgbClr val="1F1F1F"/>
                        </a:solidFill>
                        <a:effectLst/>
                        <a:latin typeface="Google Sans Text"/>
                      </a:endParaRPr>
                    </a:p>
                  </a:txBody>
                  <a:tcPr marT="60960" marB="60960" anchor="ctr"/>
                </a:tc>
                <a:tc>
                  <a:txBody>
                    <a:bodyPr/>
                    <a:lstStyle/>
                    <a:p>
                      <a:pPr rtl="0">
                        <a:buNone/>
                      </a:pPr>
                      <a:r>
                        <a:rPr lang="en-US">
                          <a:solidFill>
                            <a:srgbClr val="444746"/>
                          </a:solidFill>
                          <a:effectLst/>
                          <a:latin typeface="Google Sans Text"/>
                        </a:rPr>
                        <a:t>RoomDetailScreen</a:t>
                      </a:r>
                      <a:r>
                        <a:rPr lang="en-US">
                          <a:solidFill>
                            <a:srgbClr val="1F1F1F"/>
                          </a:solidFill>
                          <a:effectLst/>
                          <a:latin typeface="Google Sans Text"/>
                        </a:rPr>
                        <a:t>, nhánh </a:t>
                      </a:r>
                      <a:r>
                        <a:rPr lang="en-US">
                          <a:solidFill>
                            <a:srgbClr val="444746"/>
                          </a:solidFill>
                          <a:effectLst/>
                          <a:latin typeface="Google Sans Text"/>
                        </a:rPr>
                        <a:t>/rooms</a:t>
                      </a:r>
                      <a:endParaRPr lang="en-US">
                        <a:solidFill>
                          <a:srgbClr val="1F1F1F"/>
                        </a:solidFill>
                        <a:effectLst/>
                        <a:latin typeface="Google Sans Text"/>
                      </a:endParaRPr>
                    </a:p>
                  </a:txBody>
                  <a:tcPr marT="60960" marB="60960" anchor="ctr"/>
                </a:tc>
                <a:extLst>
                  <a:ext uri="{0D108BD9-81ED-4DB2-BD59-A6C34878D82A}">
                    <a16:rowId xmlns:a16="http://schemas.microsoft.com/office/drawing/2014/main" val="723557006"/>
                  </a:ext>
                </a:extLst>
              </a:tr>
              <a:tr h="922731">
                <a:tc>
                  <a:txBody>
                    <a:bodyPr/>
                    <a:lstStyle/>
                    <a:p>
                      <a:pPr rtl="0">
                        <a:buNone/>
                      </a:pPr>
                      <a:r>
                        <a:rPr lang="vi-VN">
                          <a:solidFill>
                            <a:srgbClr val="1F1F1F"/>
                          </a:solidFill>
                          <a:effectLst/>
                          <a:latin typeface="Google Sans Text"/>
                        </a:rPr>
                        <a:t>Giám sát môi trường (Temp/Humi)</a:t>
                      </a:r>
                    </a:p>
                  </a:txBody>
                  <a:tcPr marT="60960" marB="60960" anchor="ctr"/>
                </a:tc>
                <a:tc>
                  <a:txBody>
                    <a:bodyPr/>
                    <a:lstStyle/>
                    <a:p>
                      <a:pPr rtl="0">
                        <a:buNone/>
                      </a:pPr>
                      <a:r>
                        <a:rPr lang="en-US">
                          <a:solidFill>
                            <a:srgbClr val="1F1F1F"/>
                          </a:solidFill>
                          <a:effectLst/>
                          <a:latin typeface="Google Sans Text"/>
                        </a:rPr>
                        <a:t>App hiển thị đúng nhiệt độ/độ ẩm từ cảm biến cập nhật theo thời gian thực.</a:t>
                      </a:r>
                    </a:p>
                  </a:txBody>
                  <a:tcPr marT="60960" marB="60960" anchor="ctr"/>
                </a:tc>
                <a:tc>
                  <a:txBody>
                    <a:bodyPr/>
                    <a:lstStyle/>
                    <a:p>
                      <a:pPr rtl="0">
                        <a:buNone/>
                      </a:pPr>
                      <a:r>
                        <a:rPr lang="en-US" b="1">
                          <a:solidFill>
                            <a:srgbClr val="1F1F1F"/>
                          </a:solidFill>
                          <a:effectLst/>
                          <a:latin typeface="Google Sans Text"/>
                        </a:rPr>
                        <a:t>Đạt</a:t>
                      </a:r>
                      <a:endParaRPr lang="en-US">
                        <a:solidFill>
                          <a:srgbClr val="1F1F1F"/>
                        </a:solidFill>
                        <a:effectLst/>
                        <a:latin typeface="Google Sans Text"/>
                      </a:endParaRPr>
                    </a:p>
                  </a:txBody>
                  <a:tcPr marT="60960" marB="60960" anchor="ctr"/>
                </a:tc>
                <a:tc>
                  <a:txBody>
                    <a:bodyPr/>
                    <a:lstStyle/>
                    <a:p>
                      <a:pPr rtl="0">
                        <a:buNone/>
                      </a:pPr>
                      <a:r>
                        <a:rPr lang="en-US">
                          <a:solidFill>
                            <a:srgbClr val="444746"/>
                          </a:solidFill>
                          <a:effectLst/>
                          <a:latin typeface="Google Sans Text"/>
                        </a:rPr>
                        <a:t>SensorDisplay</a:t>
                      </a:r>
                      <a:r>
                        <a:rPr lang="en-US">
                          <a:solidFill>
                            <a:srgbClr val="1F1F1F"/>
                          </a:solidFill>
                          <a:effectLst/>
                          <a:latin typeface="Google Sans Text"/>
                        </a:rPr>
                        <a:t>, nhánh </a:t>
                      </a:r>
                      <a:r>
                        <a:rPr lang="en-US">
                          <a:solidFill>
                            <a:srgbClr val="444746"/>
                          </a:solidFill>
                          <a:effectLst/>
                          <a:latin typeface="Google Sans Text"/>
                        </a:rPr>
                        <a:t>/SENSOR</a:t>
                      </a:r>
                      <a:endParaRPr lang="en-US">
                        <a:solidFill>
                          <a:srgbClr val="1F1F1F"/>
                        </a:solidFill>
                        <a:effectLst/>
                        <a:latin typeface="Google Sans Text"/>
                      </a:endParaRPr>
                    </a:p>
                  </a:txBody>
                  <a:tcPr marT="60960" marB="60960" anchor="ctr"/>
                </a:tc>
                <a:extLst>
                  <a:ext uri="{0D108BD9-81ED-4DB2-BD59-A6C34878D82A}">
                    <a16:rowId xmlns:a16="http://schemas.microsoft.com/office/drawing/2014/main" val="2510361844"/>
                  </a:ext>
                </a:extLst>
              </a:tr>
              <a:tr h="652545">
                <a:tc>
                  <a:txBody>
                    <a:bodyPr/>
                    <a:lstStyle/>
                    <a:p>
                      <a:pPr rtl="0">
                        <a:buNone/>
                      </a:pPr>
                      <a:r>
                        <a:rPr lang="vi-VN">
                          <a:solidFill>
                            <a:srgbClr val="1F1F1F"/>
                          </a:solidFill>
                          <a:effectLst/>
                          <a:latin typeface="Google Sans Text"/>
                        </a:rPr>
                        <a:t>Cảnh báo mưa &amp; Tự động đóng mái</a:t>
                      </a:r>
                    </a:p>
                  </a:txBody>
                  <a:tcPr marT="60960" marB="60960" anchor="ctr"/>
                </a:tc>
                <a:tc>
                  <a:txBody>
                    <a:bodyPr/>
                    <a:lstStyle/>
                    <a:p>
                      <a:pPr rtl="0">
                        <a:buNone/>
                      </a:pPr>
                      <a:r>
                        <a:rPr lang="vi-VN">
                          <a:solidFill>
                            <a:srgbClr val="1F1F1F"/>
                          </a:solidFill>
                          <a:effectLst/>
                          <a:latin typeface="Google Sans Text"/>
                        </a:rPr>
                        <a:t>Khi cảm biến mưa kích hoạt, mái che tự đóng và App hiện trạng thái mưa.</a:t>
                      </a:r>
                    </a:p>
                  </a:txBody>
                  <a:tcPr marT="60960" marB="60960" anchor="ctr"/>
                </a:tc>
                <a:tc>
                  <a:txBody>
                    <a:bodyPr/>
                    <a:lstStyle/>
                    <a:p>
                      <a:pPr rtl="0">
                        <a:buNone/>
                      </a:pPr>
                      <a:r>
                        <a:rPr lang="en-US" b="1">
                          <a:solidFill>
                            <a:srgbClr val="1F1F1F"/>
                          </a:solidFill>
                          <a:effectLst/>
                          <a:latin typeface="Google Sans Text"/>
                        </a:rPr>
                        <a:t>Đạt</a:t>
                      </a:r>
                      <a:endParaRPr lang="en-US">
                        <a:solidFill>
                          <a:srgbClr val="1F1F1F"/>
                        </a:solidFill>
                        <a:effectLst/>
                        <a:latin typeface="Google Sans Text"/>
                      </a:endParaRPr>
                    </a:p>
                  </a:txBody>
                  <a:tcPr marT="60960" marB="60960" anchor="ctr"/>
                </a:tc>
                <a:tc>
                  <a:txBody>
                    <a:bodyPr/>
                    <a:lstStyle/>
                    <a:p>
                      <a:pPr rtl="0">
                        <a:buNone/>
                      </a:pPr>
                      <a:r>
                        <a:rPr lang="en-US">
                          <a:solidFill>
                            <a:srgbClr val="1F1F1F"/>
                          </a:solidFill>
                          <a:effectLst/>
                          <a:latin typeface="Google Sans Text"/>
                        </a:rPr>
                        <a:t>Logic ESP32 &amp; </a:t>
                      </a:r>
                      <a:r>
                        <a:rPr lang="en-US">
                          <a:solidFill>
                            <a:srgbClr val="444746"/>
                          </a:solidFill>
                          <a:effectLst/>
                          <a:latin typeface="Google Sans Text"/>
                        </a:rPr>
                        <a:t>ControlsCard</a:t>
                      </a:r>
                      <a:endParaRPr lang="en-US">
                        <a:solidFill>
                          <a:srgbClr val="1F1F1F"/>
                        </a:solidFill>
                        <a:effectLst/>
                        <a:latin typeface="Google Sans Text"/>
                      </a:endParaRPr>
                    </a:p>
                  </a:txBody>
                  <a:tcPr marT="60960" marB="60960" anchor="ctr"/>
                </a:tc>
                <a:extLst>
                  <a:ext uri="{0D108BD9-81ED-4DB2-BD59-A6C34878D82A}">
                    <a16:rowId xmlns:a16="http://schemas.microsoft.com/office/drawing/2014/main" val="397617810"/>
                  </a:ext>
                </a:extLst>
              </a:tr>
              <a:tr h="715116">
                <a:tc>
                  <a:txBody>
                    <a:bodyPr/>
                    <a:lstStyle/>
                    <a:p>
                      <a:pPr rtl="0">
                        <a:buNone/>
                      </a:pPr>
                      <a:r>
                        <a:rPr lang="vi-VN">
                          <a:solidFill>
                            <a:srgbClr val="1F1F1F"/>
                          </a:solidFill>
                          <a:effectLst/>
                          <a:latin typeface="Google Sans Text"/>
                        </a:rPr>
                        <a:t>Lưu lịch sử hoạt động</a:t>
                      </a:r>
                    </a:p>
                  </a:txBody>
                  <a:tcPr marT="60960" marB="60960" anchor="ctr"/>
                </a:tc>
                <a:tc>
                  <a:txBody>
                    <a:bodyPr/>
                    <a:lstStyle/>
                    <a:p>
                      <a:pPr rtl="0">
                        <a:buNone/>
                      </a:pPr>
                      <a:r>
                        <a:rPr lang="vi-VN">
                          <a:solidFill>
                            <a:srgbClr val="1F1F1F"/>
                          </a:solidFill>
                          <a:effectLst/>
                          <a:latin typeface="Google Sans Text"/>
                        </a:rPr>
                        <a:t>Mọi thao tác bật tắt đều được ghi lại danh sách lịch sử.</a:t>
                      </a:r>
                    </a:p>
                  </a:txBody>
                  <a:tcPr marT="60960" marB="60960" anchor="ctr"/>
                </a:tc>
                <a:tc>
                  <a:txBody>
                    <a:bodyPr/>
                    <a:lstStyle/>
                    <a:p>
                      <a:pPr rtl="0">
                        <a:buNone/>
                      </a:pPr>
                      <a:r>
                        <a:rPr lang="en-US" b="1">
                          <a:solidFill>
                            <a:srgbClr val="1F1F1F"/>
                          </a:solidFill>
                          <a:effectLst/>
                          <a:latin typeface="Google Sans Text"/>
                        </a:rPr>
                        <a:t>Đạt</a:t>
                      </a:r>
                      <a:endParaRPr lang="en-US">
                        <a:solidFill>
                          <a:srgbClr val="1F1F1F"/>
                        </a:solidFill>
                        <a:effectLst/>
                        <a:latin typeface="Google Sans Text"/>
                      </a:endParaRPr>
                    </a:p>
                  </a:txBody>
                  <a:tcPr marT="60960" marB="60960" anchor="ctr"/>
                </a:tc>
                <a:tc>
                  <a:txBody>
                    <a:bodyPr/>
                    <a:lstStyle/>
                    <a:p>
                      <a:pPr rtl="0">
                        <a:buNone/>
                      </a:pPr>
                      <a:r>
                        <a:rPr lang="en-US">
                          <a:solidFill>
                            <a:srgbClr val="444746"/>
                          </a:solidFill>
                          <a:effectLst/>
                          <a:latin typeface="Google Sans Text"/>
                        </a:rPr>
                        <a:t>HistoryScreen</a:t>
                      </a:r>
                      <a:r>
                        <a:rPr lang="en-US">
                          <a:solidFill>
                            <a:srgbClr val="1F1F1F"/>
                          </a:solidFill>
                          <a:effectLst/>
                          <a:latin typeface="Google Sans Text"/>
                        </a:rPr>
                        <a:t>, nhánh </a:t>
                      </a:r>
                      <a:r>
                        <a:rPr lang="en-US">
                          <a:solidFill>
                            <a:srgbClr val="444746"/>
                          </a:solidFill>
                          <a:effectLst/>
                          <a:latin typeface="Google Sans Text"/>
                        </a:rPr>
                        <a:t>/history</a:t>
                      </a:r>
                      <a:endParaRPr lang="en-US">
                        <a:solidFill>
                          <a:srgbClr val="1F1F1F"/>
                        </a:solidFill>
                        <a:effectLst/>
                        <a:latin typeface="Google Sans Text"/>
                      </a:endParaRPr>
                    </a:p>
                  </a:txBody>
                  <a:tcPr marT="60960" marB="60960" anchor="ctr"/>
                </a:tc>
                <a:extLst>
                  <a:ext uri="{0D108BD9-81ED-4DB2-BD59-A6C34878D82A}">
                    <a16:rowId xmlns:a16="http://schemas.microsoft.com/office/drawing/2014/main" val="3311823124"/>
                  </a:ext>
                </a:extLst>
              </a:tr>
            </a:tbl>
          </a:graphicData>
        </a:graphic>
      </p:graphicFrame>
    </p:spTree>
    <p:extLst>
      <p:ext uri="{BB962C8B-B14F-4D97-AF65-F5344CB8AC3E}">
        <p14:creationId xmlns:p14="http://schemas.microsoft.com/office/powerpoint/2010/main" val="3133354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784B5-0DDA-78C8-515A-F1769F4AEA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84CD61-3ED3-C250-C7E4-06DCD2FA7484}"/>
              </a:ext>
            </a:extLst>
          </p:cNvPr>
          <p:cNvSpPr>
            <a:spLocks noGrp="1"/>
          </p:cNvSpPr>
          <p:nvPr>
            <p:ph type="title"/>
          </p:nvPr>
        </p:nvSpPr>
        <p:spPr>
          <a:xfrm>
            <a:off x="838200" y="95556"/>
            <a:ext cx="10515600" cy="1325563"/>
          </a:xfrm>
        </p:spPr>
        <p:txBody>
          <a:bodyPr anchor="ctr">
            <a:normAutofit/>
          </a:bodyPr>
          <a:lstStyle/>
          <a:p>
            <a:r>
              <a:rPr lang="en-US"/>
              <a:t>Kết quả</a:t>
            </a:r>
          </a:p>
        </p:txBody>
      </p:sp>
      <p:sp>
        <p:nvSpPr>
          <p:cNvPr id="3" name="Content Placeholder 2">
            <a:extLst>
              <a:ext uri="{FF2B5EF4-FFF2-40B4-BE49-F238E27FC236}">
                <a16:creationId xmlns:a16="http://schemas.microsoft.com/office/drawing/2014/main" id="{23A8DEFD-76BB-A549-D93E-937943BD485D}"/>
              </a:ext>
            </a:extLst>
          </p:cNvPr>
          <p:cNvSpPr>
            <a:spLocks noGrp="1"/>
          </p:cNvSpPr>
          <p:nvPr>
            <p:ph idx="1"/>
          </p:nvPr>
        </p:nvSpPr>
        <p:spPr>
          <a:xfrm>
            <a:off x="614197" y="1030363"/>
            <a:ext cx="11261428" cy="5335713"/>
          </a:xfrm>
        </p:spPr>
        <p:txBody>
          <a:bodyPr>
            <a:normAutofit/>
          </a:bodyPr>
          <a:lstStyle/>
          <a:p>
            <a:r>
              <a:rPr lang="en-US" b="1">
                <a:latin typeface="K2D" panose="020B0604020202020204" charset="-34"/>
                <a:cs typeface="K2D" panose="020B0604020202020204" charset="-34"/>
              </a:rPr>
              <a:t>Kết quả thí nghiệm chứng minh (Hình ảnh, Biểu bảng)</a:t>
            </a:r>
          </a:p>
          <a:p>
            <a:endParaRPr lang="en-US" sz="1600" b="1">
              <a:latin typeface="K2D" panose="020B0604020202020204" charset="-34"/>
              <a:cs typeface="K2D" panose="020B0604020202020204" charset="-34"/>
            </a:endParaRPr>
          </a:p>
          <a:p>
            <a:endParaRPr lang="en-US" b="1">
              <a:latin typeface="K2D" panose="020B0604020202020204" charset="-34"/>
              <a:cs typeface="K2D" panose="020B0604020202020204" charset="-34"/>
            </a:endParaRPr>
          </a:p>
        </p:txBody>
      </p:sp>
      <p:pic>
        <p:nvPicPr>
          <p:cNvPr id="6" name="Picture 5">
            <a:extLst>
              <a:ext uri="{FF2B5EF4-FFF2-40B4-BE49-F238E27FC236}">
                <a16:creationId xmlns:a16="http://schemas.microsoft.com/office/drawing/2014/main" id="{D953E6C5-E8D6-078D-3A1F-461147736DA8}"/>
              </a:ext>
            </a:extLst>
          </p:cNvPr>
          <p:cNvPicPr>
            <a:picLocks noChangeAspect="1"/>
          </p:cNvPicPr>
          <p:nvPr/>
        </p:nvPicPr>
        <p:blipFill>
          <a:blip r:embed="rId2"/>
          <a:stretch>
            <a:fillRect/>
          </a:stretch>
        </p:blipFill>
        <p:spPr>
          <a:xfrm>
            <a:off x="838200" y="1421119"/>
            <a:ext cx="3159889" cy="4213185"/>
          </a:xfrm>
          <a:prstGeom prst="rect">
            <a:avLst/>
          </a:prstGeom>
        </p:spPr>
      </p:pic>
      <p:sp>
        <p:nvSpPr>
          <p:cNvPr id="7" name="TextBox 6">
            <a:extLst>
              <a:ext uri="{FF2B5EF4-FFF2-40B4-BE49-F238E27FC236}">
                <a16:creationId xmlns:a16="http://schemas.microsoft.com/office/drawing/2014/main" id="{97092BD2-9981-5FEA-3EB8-7E03B12494CA}"/>
              </a:ext>
            </a:extLst>
          </p:cNvPr>
          <p:cNvSpPr txBox="1"/>
          <p:nvPr/>
        </p:nvSpPr>
        <p:spPr>
          <a:xfrm>
            <a:off x="773575" y="5642971"/>
            <a:ext cx="3374985" cy="369332"/>
          </a:xfrm>
          <a:prstGeom prst="rect">
            <a:avLst/>
          </a:prstGeom>
          <a:noFill/>
        </p:spPr>
        <p:txBody>
          <a:bodyPr wrap="square" rtlCol="0">
            <a:spAutoFit/>
          </a:bodyPr>
          <a:lstStyle/>
          <a:p>
            <a:r>
              <a:rPr lang="en-US" b="1">
                <a:latin typeface="K2D" panose="020B0604020202020204" charset="-34"/>
                <a:cs typeface="K2D" panose="020B0604020202020204" charset="-34"/>
              </a:rPr>
              <a:t>Thử nghiệm đóng mở mái che </a:t>
            </a:r>
          </a:p>
        </p:txBody>
      </p:sp>
      <p:pic>
        <p:nvPicPr>
          <p:cNvPr id="9" name="Picture 8">
            <a:extLst>
              <a:ext uri="{FF2B5EF4-FFF2-40B4-BE49-F238E27FC236}">
                <a16:creationId xmlns:a16="http://schemas.microsoft.com/office/drawing/2014/main" id="{F59998AB-42E8-42C6-B7B3-5B8854ADED7C}"/>
              </a:ext>
            </a:extLst>
          </p:cNvPr>
          <p:cNvPicPr>
            <a:picLocks noChangeAspect="1"/>
          </p:cNvPicPr>
          <p:nvPr/>
        </p:nvPicPr>
        <p:blipFill>
          <a:blip r:embed="rId3"/>
          <a:stretch>
            <a:fillRect/>
          </a:stretch>
        </p:blipFill>
        <p:spPr>
          <a:xfrm>
            <a:off x="4538000" y="1438453"/>
            <a:ext cx="3159889" cy="4204518"/>
          </a:xfrm>
          <a:prstGeom prst="rect">
            <a:avLst/>
          </a:prstGeom>
        </p:spPr>
      </p:pic>
      <p:sp>
        <p:nvSpPr>
          <p:cNvPr id="10" name="TextBox 9">
            <a:extLst>
              <a:ext uri="{FF2B5EF4-FFF2-40B4-BE49-F238E27FC236}">
                <a16:creationId xmlns:a16="http://schemas.microsoft.com/office/drawing/2014/main" id="{EC8DAF6D-E6E7-6E50-CC8A-D0BBDC06882A}"/>
              </a:ext>
            </a:extLst>
          </p:cNvPr>
          <p:cNvSpPr txBox="1"/>
          <p:nvPr/>
        </p:nvSpPr>
        <p:spPr>
          <a:xfrm>
            <a:off x="4537999" y="5660305"/>
            <a:ext cx="3159889" cy="646331"/>
          </a:xfrm>
          <a:prstGeom prst="rect">
            <a:avLst/>
          </a:prstGeom>
          <a:noFill/>
        </p:spPr>
        <p:txBody>
          <a:bodyPr wrap="square" rtlCol="0">
            <a:spAutoFit/>
          </a:bodyPr>
          <a:lstStyle/>
          <a:p>
            <a:pPr algn="ctr"/>
            <a:r>
              <a:rPr lang="en-US" b="1">
                <a:latin typeface="K2D" panose="020B0604020202020204" charset="-34"/>
                <a:cs typeface="K2D" panose="020B0604020202020204" charset="-34"/>
              </a:rPr>
              <a:t>Thử nghiệm bật tắt thiết bị phòng 1 </a:t>
            </a:r>
          </a:p>
        </p:txBody>
      </p:sp>
      <p:pic>
        <p:nvPicPr>
          <p:cNvPr id="12" name="Picture 11">
            <a:extLst>
              <a:ext uri="{FF2B5EF4-FFF2-40B4-BE49-F238E27FC236}">
                <a16:creationId xmlns:a16="http://schemas.microsoft.com/office/drawing/2014/main" id="{EC06AC6D-91EF-2896-273F-FF834A97B61D}"/>
              </a:ext>
            </a:extLst>
          </p:cNvPr>
          <p:cNvPicPr>
            <a:picLocks noChangeAspect="1"/>
          </p:cNvPicPr>
          <p:nvPr/>
        </p:nvPicPr>
        <p:blipFill>
          <a:blip r:embed="rId4"/>
          <a:stretch>
            <a:fillRect/>
          </a:stretch>
        </p:blipFill>
        <p:spPr>
          <a:xfrm>
            <a:off x="8193913" y="1421118"/>
            <a:ext cx="3012540" cy="4213185"/>
          </a:xfrm>
          <a:prstGeom prst="rect">
            <a:avLst/>
          </a:prstGeom>
        </p:spPr>
      </p:pic>
      <p:sp>
        <p:nvSpPr>
          <p:cNvPr id="13" name="TextBox 12">
            <a:extLst>
              <a:ext uri="{FF2B5EF4-FFF2-40B4-BE49-F238E27FC236}">
                <a16:creationId xmlns:a16="http://schemas.microsoft.com/office/drawing/2014/main" id="{212494E6-FC46-F27E-542B-4578DE98CE6F}"/>
              </a:ext>
            </a:extLst>
          </p:cNvPr>
          <p:cNvSpPr txBox="1"/>
          <p:nvPr/>
        </p:nvSpPr>
        <p:spPr>
          <a:xfrm>
            <a:off x="8087327" y="5677024"/>
            <a:ext cx="3159889" cy="369332"/>
          </a:xfrm>
          <a:prstGeom prst="rect">
            <a:avLst/>
          </a:prstGeom>
          <a:noFill/>
        </p:spPr>
        <p:txBody>
          <a:bodyPr wrap="square" rtlCol="0">
            <a:spAutoFit/>
          </a:bodyPr>
          <a:lstStyle/>
          <a:p>
            <a:pPr algn="ctr"/>
            <a:r>
              <a:rPr lang="en-US" b="1">
                <a:latin typeface="K2D" panose="020B0604020202020204" charset="-34"/>
                <a:cs typeface="K2D" panose="020B0604020202020204" charset="-34"/>
              </a:rPr>
              <a:t>Thử nghiệm đóng mở cửa</a:t>
            </a:r>
          </a:p>
        </p:txBody>
      </p:sp>
    </p:spTree>
    <p:extLst>
      <p:ext uri="{BB962C8B-B14F-4D97-AF65-F5344CB8AC3E}">
        <p14:creationId xmlns:p14="http://schemas.microsoft.com/office/powerpoint/2010/main" val="2453826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981F-8DDB-4942-9095-1A301A93096A}"/>
              </a:ext>
            </a:extLst>
          </p:cNvPr>
          <p:cNvSpPr>
            <a:spLocks noGrp="1"/>
          </p:cNvSpPr>
          <p:nvPr>
            <p:ph type="ctrTitle"/>
          </p:nvPr>
        </p:nvSpPr>
        <p:spPr/>
        <p:txBody>
          <a:bodyPr/>
          <a:lstStyle/>
          <a:p>
            <a:r>
              <a:rPr lang="en-US"/>
              <a:t>CÁM ƠN</a:t>
            </a:r>
          </a:p>
        </p:txBody>
      </p:sp>
      <p:sp>
        <p:nvSpPr>
          <p:cNvPr id="3" name="Subtitle 2">
            <a:extLst>
              <a:ext uri="{FF2B5EF4-FFF2-40B4-BE49-F238E27FC236}">
                <a16:creationId xmlns:a16="http://schemas.microsoft.com/office/drawing/2014/main" id="{E3DE8CBC-CC0F-41DD-9762-03FD26D3B012}"/>
              </a:ext>
            </a:extLst>
          </p:cNvPr>
          <p:cNvSpPr>
            <a:spLocks noGrp="1"/>
          </p:cNvSpPr>
          <p:nvPr>
            <p:ph type="subTitle" idx="1"/>
          </p:nvPr>
        </p:nvSpPr>
        <p:spPr/>
        <p:txBody>
          <a:bodyPr/>
          <a:lstStyle/>
          <a:p>
            <a:r>
              <a:rPr lang="en-US"/>
              <a:t>Thank you</a:t>
            </a:r>
          </a:p>
        </p:txBody>
      </p:sp>
    </p:spTree>
    <p:extLst>
      <p:ext uri="{BB962C8B-B14F-4D97-AF65-F5344CB8AC3E}">
        <p14:creationId xmlns:p14="http://schemas.microsoft.com/office/powerpoint/2010/main" val="13164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FA93-E241-79C0-B103-C8B82DCE41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3CB5CA-C827-647B-C3A5-BF3DC57327CC}"/>
              </a:ext>
            </a:extLst>
          </p:cNvPr>
          <p:cNvSpPr>
            <a:spLocks noGrp="1"/>
          </p:cNvSpPr>
          <p:nvPr>
            <p:ph type="ctrTitle"/>
          </p:nvPr>
        </p:nvSpPr>
        <p:spPr/>
        <p:txBody>
          <a:bodyPr>
            <a:normAutofit fontScale="90000"/>
          </a:bodyPr>
          <a:lstStyle/>
          <a:p>
            <a:r>
              <a:rPr lang="en-US" sz="2000"/>
              <a:t>ĐẠI HỌC CẦN THƠ</a:t>
            </a:r>
            <a:br>
              <a:rPr lang="en-US" sz="2000"/>
            </a:br>
            <a:r>
              <a:rPr lang="en-US" sz="2000"/>
              <a:t>TRƯỜNG BÁCH KHOA</a:t>
            </a:r>
            <a:br>
              <a:rPr lang="en-US" sz="2000"/>
            </a:br>
            <a:r>
              <a:rPr lang="en-US" sz="2000"/>
              <a:t>KHOA TỰ ĐỘNG HÓA</a:t>
            </a:r>
            <a:br>
              <a:rPr lang="en-US"/>
            </a:br>
            <a:r>
              <a:rPr lang="en-US" sz="2400"/>
              <a:t>ĐỒ ÁN CUỐI KỲ 1 2025-2026</a:t>
            </a:r>
            <a:br>
              <a:rPr lang="en-US" sz="2400"/>
            </a:br>
            <a:r>
              <a:rPr lang="en-US" sz="2200"/>
              <a:t>PHÁT TRIỂN ỨNG DỤNG TRÊN THIẾT BỊ DI ĐỘNG</a:t>
            </a:r>
            <a:br>
              <a:rPr lang="en-US" sz="2400"/>
            </a:br>
            <a:r>
              <a:rPr lang="en-US" sz="2400"/>
              <a:t>MÃ HP: KC359</a:t>
            </a:r>
            <a:br>
              <a:rPr lang="en-US" sz="2400"/>
            </a:br>
            <a:r>
              <a:rPr lang="en-US" sz="2400"/>
              <a:t>NHÓM: 03 </a:t>
            </a:r>
          </a:p>
        </p:txBody>
      </p:sp>
      <p:sp>
        <p:nvSpPr>
          <p:cNvPr id="3" name="Subtitle 2">
            <a:extLst>
              <a:ext uri="{FF2B5EF4-FFF2-40B4-BE49-F238E27FC236}">
                <a16:creationId xmlns:a16="http://schemas.microsoft.com/office/drawing/2014/main" id="{2C097FE8-0D7D-0804-60F1-4ED9C65A0A1E}"/>
              </a:ext>
            </a:extLst>
          </p:cNvPr>
          <p:cNvSpPr>
            <a:spLocks noGrp="1"/>
          </p:cNvSpPr>
          <p:nvPr>
            <p:ph type="subTitle" idx="1"/>
          </p:nvPr>
        </p:nvSpPr>
        <p:spPr/>
        <p:txBody>
          <a:bodyPr>
            <a:normAutofit lnSpcReduction="10000"/>
          </a:bodyPr>
          <a:lstStyle/>
          <a:p>
            <a:r>
              <a:rPr lang="en-US" sz="3700" b="1">
                <a:latin typeface="K2D" panose="020B0604020202020204" charset="-34"/>
                <a:cs typeface="K2D" panose="020B0604020202020204" charset="-34"/>
              </a:rPr>
              <a:t>Hệ Thống Nhà Thông Minh Điều Khiển và Giám Sát Qua Ứng Dụng Di Động</a:t>
            </a:r>
            <a:endParaRPr lang="en-US" sz="3700">
              <a:latin typeface="K2D" panose="020B0604020202020204" charset="-34"/>
              <a:cs typeface="K2D" panose="020B0604020202020204" charset="-34"/>
            </a:endParaRPr>
          </a:p>
          <a:p>
            <a:endParaRPr lang="en-US"/>
          </a:p>
        </p:txBody>
      </p:sp>
      <p:sp>
        <p:nvSpPr>
          <p:cNvPr id="4" name="Text Placeholder 3">
            <a:extLst>
              <a:ext uri="{FF2B5EF4-FFF2-40B4-BE49-F238E27FC236}">
                <a16:creationId xmlns:a16="http://schemas.microsoft.com/office/drawing/2014/main" id="{2A5870E5-0F07-08D5-9F9C-DC63C37D84F5}"/>
              </a:ext>
            </a:extLst>
          </p:cNvPr>
          <p:cNvSpPr>
            <a:spLocks noGrp="1"/>
          </p:cNvSpPr>
          <p:nvPr>
            <p:ph type="body" sz="quarter" idx="12"/>
          </p:nvPr>
        </p:nvSpPr>
        <p:spPr/>
        <p:txBody>
          <a:bodyPr/>
          <a:lstStyle/>
          <a:p>
            <a:r>
              <a:rPr lang="en-SG" b="1"/>
              <a:t> </a:t>
            </a:r>
            <a:endParaRPr lang="en-US"/>
          </a:p>
          <a:p>
            <a:r>
              <a:rPr lang="en-SG" b="1"/>
              <a:t>Tháng 06/12/2025</a:t>
            </a:r>
            <a:endParaRPr lang="en-US"/>
          </a:p>
          <a:p>
            <a:br>
              <a:rPr lang="en-SG" b="1"/>
            </a:br>
            <a:endParaRPr lang="en-US"/>
          </a:p>
        </p:txBody>
      </p:sp>
      <p:sp>
        <p:nvSpPr>
          <p:cNvPr id="5" name="TextBox 4">
            <a:extLst>
              <a:ext uri="{FF2B5EF4-FFF2-40B4-BE49-F238E27FC236}">
                <a16:creationId xmlns:a16="http://schemas.microsoft.com/office/drawing/2014/main" id="{FEB314B6-DCC9-CCA1-F242-7EC59675B699}"/>
              </a:ext>
            </a:extLst>
          </p:cNvPr>
          <p:cNvSpPr txBox="1"/>
          <p:nvPr/>
        </p:nvSpPr>
        <p:spPr>
          <a:xfrm>
            <a:off x="493142" y="4822000"/>
            <a:ext cx="3008815" cy="646331"/>
          </a:xfrm>
          <a:prstGeom prst="rect">
            <a:avLst/>
          </a:prstGeom>
          <a:noFill/>
        </p:spPr>
        <p:txBody>
          <a:bodyPr wrap="square" rtlCol="0">
            <a:spAutoFit/>
          </a:bodyPr>
          <a:lstStyle/>
          <a:p>
            <a:r>
              <a:rPr lang="en-US">
                <a:solidFill>
                  <a:schemeClr val="bg1"/>
                </a:solidFill>
                <a:latin typeface="K2D" panose="020B0604020202020204" charset="-34"/>
                <a:cs typeface="K2D" panose="020B0604020202020204" charset="-34"/>
              </a:rPr>
              <a:t>CÁN BỘ HƯỚNG DẪN: </a:t>
            </a:r>
          </a:p>
          <a:p>
            <a:r>
              <a:rPr lang="en-SG" b="1">
                <a:solidFill>
                  <a:schemeClr val="bg1"/>
                </a:solidFill>
                <a:latin typeface="K2D" panose="020B0604020202020204" charset="-34"/>
                <a:cs typeface="K2D" panose="020B0604020202020204" charset="-34"/>
              </a:rPr>
              <a:t>TS. Nguyễn Văn Khanh </a:t>
            </a:r>
            <a:r>
              <a:rPr lang="en-US">
                <a:solidFill>
                  <a:schemeClr val="bg1"/>
                </a:solidFill>
                <a:latin typeface="K2D" panose="020B0604020202020204" charset="-34"/>
                <a:cs typeface="K2D" panose="020B0604020202020204" charset="-34"/>
              </a:rPr>
              <a:t> </a:t>
            </a:r>
          </a:p>
        </p:txBody>
      </p:sp>
      <p:sp>
        <p:nvSpPr>
          <p:cNvPr id="6" name="TextBox 5">
            <a:extLst>
              <a:ext uri="{FF2B5EF4-FFF2-40B4-BE49-F238E27FC236}">
                <a16:creationId xmlns:a16="http://schemas.microsoft.com/office/drawing/2014/main" id="{9B5488C9-3E57-2F43-8E4E-1B1DE8DE18DA}"/>
              </a:ext>
            </a:extLst>
          </p:cNvPr>
          <p:cNvSpPr txBox="1"/>
          <p:nvPr/>
        </p:nvSpPr>
        <p:spPr>
          <a:xfrm>
            <a:off x="7286017" y="4822000"/>
            <a:ext cx="5920625" cy="1846659"/>
          </a:xfrm>
          <a:prstGeom prst="rect">
            <a:avLst/>
          </a:prstGeom>
          <a:noFill/>
        </p:spPr>
        <p:txBody>
          <a:bodyPr wrap="square" rtlCol="0">
            <a:spAutoFit/>
          </a:bodyPr>
          <a:lstStyle/>
          <a:p>
            <a:r>
              <a:rPr lang="en-SG" sz="1600" b="1">
                <a:solidFill>
                  <a:schemeClr val="bg1"/>
                </a:solidFill>
                <a:latin typeface="K2D" panose="020B0604020202020204" charset="-34"/>
                <a:cs typeface="K2D" panose="020B0604020202020204" charset="-34"/>
              </a:rPr>
              <a:t>NHÓM SV THỰC HIỆN:</a:t>
            </a:r>
            <a:endParaRPr lang="en-US" sz="1600">
              <a:solidFill>
                <a:schemeClr val="bg1"/>
              </a:solidFill>
              <a:latin typeface="K2D" panose="020B0604020202020204" charset="-34"/>
              <a:cs typeface="K2D" panose="020B0604020202020204" charset="-34"/>
            </a:endParaRPr>
          </a:p>
          <a:p>
            <a:r>
              <a:rPr lang="en-SG" sz="1600" b="1">
                <a:solidFill>
                  <a:schemeClr val="bg1"/>
                </a:solidFill>
                <a:latin typeface="K2D" panose="020B0604020202020204" charset="-34"/>
                <a:cs typeface="K2D" panose="020B0604020202020204" charset="-34"/>
              </a:rPr>
              <a:t>Lê Tiến Đạt MSSV: B2308281</a:t>
            </a:r>
            <a:endParaRPr lang="en-US" sz="1600">
              <a:solidFill>
                <a:schemeClr val="bg1"/>
              </a:solidFill>
              <a:latin typeface="K2D" panose="020B0604020202020204" charset="-34"/>
              <a:cs typeface="K2D" panose="020B0604020202020204" charset="-34"/>
            </a:endParaRPr>
          </a:p>
          <a:p>
            <a:r>
              <a:rPr lang="en-SG" sz="1600" b="1">
                <a:solidFill>
                  <a:schemeClr val="bg1"/>
                </a:solidFill>
                <a:latin typeface="K2D" panose="020B0604020202020204" charset="-34"/>
                <a:cs typeface="K2D" panose="020B0604020202020204" charset="-34"/>
              </a:rPr>
              <a:t>Nguyễn Hoàng Khang</a:t>
            </a:r>
            <a:r>
              <a:rPr lang="en-US" sz="1600">
                <a:solidFill>
                  <a:schemeClr val="bg1"/>
                </a:solidFill>
                <a:latin typeface="K2D" panose="020B0604020202020204" charset="-34"/>
                <a:cs typeface="K2D" panose="020B0604020202020204" charset="-34"/>
              </a:rPr>
              <a:t> </a:t>
            </a:r>
            <a:r>
              <a:rPr lang="en-SG" sz="1600" b="1">
                <a:solidFill>
                  <a:schemeClr val="bg1"/>
                </a:solidFill>
                <a:latin typeface="K2D" panose="020B0604020202020204" charset="-34"/>
                <a:cs typeface="K2D" panose="020B0604020202020204" charset="-34"/>
              </a:rPr>
              <a:t>MSSV: B2308300(100%)</a:t>
            </a:r>
            <a:endParaRPr lang="en-US" sz="1600">
              <a:solidFill>
                <a:schemeClr val="bg1"/>
              </a:solidFill>
              <a:latin typeface="K2D" panose="020B0604020202020204" charset="-34"/>
              <a:cs typeface="K2D" panose="020B0604020202020204" charset="-34"/>
            </a:endParaRPr>
          </a:p>
          <a:p>
            <a:r>
              <a:rPr lang="en-SG" sz="1600" b="1">
                <a:solidFill>
                  <a:schemeClr val="bg1"/>
                </a:solidFill>
                <a:latin typeface="K2D" panose="020B0604020202020204" charset="-34"/>
                <a:cs typeface="K2D" panose="020B0604020202020204" charset="-34"/>
              </a:rPr>
              <a:t>Nguyễn Hoàng Khải MSSV: B2308304</a:t>
            </a:r>
            <a:endParaRPr lang="en-US" sz="1600">
              <a:solidFill>
                <a:schemeClr val="bg1"/>
              </a:solidFill>
              <a:latin typeface="K2D" panose="020B0604020202020204" charset="-34"/>
              <a:cs typeface="K2D" panose="020B0604020202020204" charset="-34"/>
            </a:endParaRPr>
          </a:p>
          <a:p>
            <a:r>
              <a:rPr lang="en-SG" sz="1600" b="1">
                <a:solidFill>
                  <a:schemeClr val="bg1"/>
                </a:solidFill>
                <a:latin typeface="K2D" panose="020B0604020202020204" charset="-34"/>
                <a:cs typeface="K2D" panose="020B0604020202020204" charset="-34"/>
              </a:rPr>
              <a:t>Phan Duy Đăng MSSV: </a:t>
            </a:r>
            <a:endParaRPr lang="en-US" sz="1600">
              <a:solidFill>
                <a:schemeClr val="bg1"/>
              </a:solidFill>
              <a:latin typeface="K2D" panose="020B0604020202020204" charset="-34"/>
              <a:cs typeface="K2D" panose="020B0604020202020204" charset="-34"/>
            </a:endParaRPr>
          </a:p>
          <a:p>
            <a:r>
              <a:rPr lang="en-SG" sz="1600" b="1">
                <a:solidFill>
                  <a:schemeClr val="bg1"/>
                </a:solidFill>
                <a:latin typeface="K2D" panose="020B0604020202020204" charset="-34"/>
                <a:cs typeface="K2D" panose="020B0604020202020204" charset="-34"/>
              </a:rPr>
              <a:t>Lê Minh Triết MSSV: </a:t>
            </a:r>
            <a:endParaRPr lang="en-US" sz="1600">
              <a:solidFill>
                <a:schemeClr val="bg1"/>
              </a:solidFill>
              <a:latin typeface="K2D" panose="020B0604020202020204" charset="-34"/>
              <a:cs typeface="K2D" panose="020B0604020202020204" charset="-34"/>
            </a:endParaRPr>
          </a:p>
          <a:p>
            <a:endParaRPr lang="en-US"/>
          </a:p>
        </p:txBody>
      </p:sp>
    </p:spTree>
    <p:extLst>
      <p:ext uri="{BB962C8B-B14F-4D97-AF65-F5344CB8AC3E}">
        <p14:creationId xmlns:p14="http://schemas.microsoft.com/office/powerpoint/2010/main" val="1742815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a:xfrm>
            <a:off x="838200" y="152005"/>
            <a:ext cx="10515600" cy="1325563"/>
          </a:xfrm>
        </p:spPr>
        <p:txBody>
          <a:bodyPr anchor="ctr">
            <a:normAutofit/>
          </a:bodyPr>
          <a:lstStyle/>
          <a:p>
            <a:r>
              <a:rPr lang="en-US"/>
              <a:t>Giới thiệu đề tài </a:t>
            </a:r>
          </a:p>
        </p:txBody>
      </p:sp>
      <p:sp>
        <p:nvSpPr>
          <p:cNvPr id="3" name="Content Placeholder 2">
            <a:extLst>
              <a:ext uri="{FF2B5EF4-FFF2-40B4-BE49-F238E27FC236}">
                <a16:creationId xmlns:a16="http://schemas.microsoft.com/office/drawing/2014/main" id="{E48B3A4D-EB59-4245-BACF-15AE3A78BA4E}"/>
              </a:ext>
            </a:extLst>
          </p:cNvPr>
          <p:cNvSpPr>
            <a:spLocks noGrp="1"/>
          </p:cNvSpPr>
          <p:nvPr>
            <p:ph idx="1"/>
          </p:nvPr>
        </p:nvSpPr>
        <p:spPr>
          <a:xfrm>
            <a:off x="646823" y="1376623"/>
            <a:ext cx="5321898" cy="4491613"/>
          </a:xfrm>
        </p:spPr>
        <p:txBody>
          <a:bodyPr>
            <a:normAutofit/>
          </a:bodyPr>
          <a:lstStyle/>
          <a:p>
            <a:r>
              <a:rPr lang="en-US" b="1"/>
              <a:t>Ý tưởng đồ án</a:t>
            </a:r>
          </a:p>
          <a:p>
            <a:endParaRPr lang="en-US"/>
          </a:p>
          <a:p>
            <a:endParaRPr lang="en-US"/>
          </a:p>
        </p:txBody>
      </p:sp>
      <p:pic>
        <p:nvPicPr>
          <p:cNvPr id="1026" name="Picture 2" descr="Tin tức, hình ảnh, video clip mới nhất về mưa lũ bất thường">
            <a:extLst>
              <a:ext uri="{FF2B5EF4-FFF2-40B4-BE49-F238E27FC236}">
                <a16:creationId xmlns:a16="http://schemas.microsoft.com/office/drawing/2014/main" id="{F5D5A5B0-60A2-0E7D-83D7-71921551BE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017" r="4789" b="-1"/>
          <a:stretch>
            <a:fillRect/>
          </a:stretch>
        </p:blipFill>
        <p:spPr bwMode="auto">
          <a:xfrm>
            <a:off x="7506118" y="3812473"/>
            <a:ext cx="3847681" cy="2489218"/>
          </a:xfrm>
          <a:prstGeom prst="rect">
            <a:avLst/>
          </a:prstGeom>
          <a:solidFill>
            <a:srgbClr val="FFFFFF"/>
          </a:solidFill>
        </p:spPr>
      </p:pic>
      <p:pic>
        <p:nvPicPr>
          <p:cNvPr id="1028" name="Picture 4">
            <a:extLst>
              <a:ext uri="{FF2B5EF4-FFF2-40B4-BE49-F238E27FC236}">
                <a16:creationId xmlns:a16="http://schemas.microsoft.com/office/drawing/2014/main" id="{DF75C54E-1102-8D8D-2E20-CF90A9985D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7506118" y="756022"/>
            <a:ext cx="3847681" cy="19515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ới trẻ Việt dành 15,4 giờ mỗi tuần cho smartphone?">
            <a:extLst>
              <a:ext uri="{FF2B5EF4-FFF2-40B4-BE49-F238E27FC236}">
                <a16:creationId xmlns:a16="http://schemas.microsoft.com/office/drawing/2014/main" id="{ADDE9C5D-2E70-70CD-0626-9D62A74AB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6118" y="2707595"/>
            <a:ext cx="3847681" cy="1583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7">
            <a:extLst>
              <a:ext uri="{FF2B5EF4-FFF2-40B4-BE49-F238E27FC236}">
                <a16:creationId xmlns:a16="http://schemas.microsoft.com/office/drawing/2014/main" id="{0571DB40-E027-E44D-3273-D3095E479B1B}"/>
              </a:ext>
            </a:extLst>
          </p:cNvPr>
          <p:cNvSpPr>
            <a:spLocks noChangeArrowheads="1"/>
          </p:cNvSpPr>
          <p:nvPr/>
        </p:nvSpPr>
        <p:spPr bwMode="auto">
          <a:xfrm>
            <a:off x="610816" y="2037379"/>
            <a:ext cx="6403468"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a:ln>
                  <a:noFill/>
                </a:ln>
                <a:solidFill>
                  <a:schemeClr val="tx1"/>
                </a:solidFill>
                <a:effectLst/>
                <a:latin typeface="K2D" panose="020B0604020202020204" charset="-34"/>
                <a:cs typeface="K2D" panose="020B0604020202020204" charset="-34"/>
              </a:rPr>
              <a:t> Khí hậu Việt Nam mưa nắng thất thường -&gt; cần hệ thống tự động đóng mái che khi mưa để bảo vệ đồ đạc.</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a:ln>
                <a:noFill/>
              </a:ln>
              <a:solidFill>
                <a:schemeClr val="tx1"/>
              </a:solidFill>
              <a:effectLst/>
              <a:latin typeface="K2D" panose="020B0604020202020204" charset="-34"/>
              <a:cs typeface="K2D" panose="020B0604020202020204" charset="-34"/>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a:ln>
                  <a:noFill/>
                </a:ln>
                <a:solidFill>
                  <a:schemeClr val="tx1"/>
                </a:solidFill>
                <a:effectLst/>
                <a:latin typeface="K2D" panose="020B0604020202020204" charset="-34"/>
                <a:cs typeface="K2D" panose="020B0604020202020204" charset="-34"/>
              </a:rPr>
              <a:t> Nhu cầu giám sát nhà cửa từ xa ngày càng cao.</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000" b="0" i="0" u="none" strike="noStrike" cap="none" normalizeH="0" baseline="0">
              <a:ln>
                <a:noFill/>
              </a:ln>
              <a:solidFill>
                <a:schemeClr val="tx1"/>
              </a:solidFill>
              <a:effectLst/>
              <a:latin typeface="K2D" panose="020B0604020202020204" charset="-34"/>
              <a:cs typeface="K2D" panose="020B0604020202020204" charset="-34"/>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a:ln>
                  <a:noFill/>
                </a:ln>
                <a:solidFill>
                  <a:schemeClr val="tx1"/>
                </a:solidFill>
                <a:effectLst/>
                <a:latin typeface="K2D" panose="020B0604020202020204" charset="-34"/>
                <a:cs typeface="K2D" panose="020B0604020202020204" charset="-34"/>
              </a:rPr>
              <a:t> Sự phổ biến của Smartphone -&gt; Nhu cầu điều khiển tất cả qua App.</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a:ln>
                <a:noFill/>
              </a:ln>
              <a:solidFill>
                <a:schemeClr val="tx1"/>
              </a:solidFill>
              <a:effectLst/>
              <a:latin typeface="K2D" panose="020B0604020202020204" charset="-34"/>
              <a:cs typeface="K2D" panose="020B0604020202020204" charset="-34"/>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a:ln>
                  <a:noFill/>
                </a:ln>
                <a:solidFill>
                  <a:schemeClr val="tx1"/>
                </a:solidFill>
                <a:effectLst/>
                <a:latin typeface="K2D" panose="020B0604020202020204" charset="-34"/>
                <a:cs typeface="K2D" panose="020B0604020202020204" charset="-34"/>
              </a:rPr>
              <a:t>=&gt; </a:t>
            </a:r>
            <a:r>
              <a:rPr lang="en-US" altLang="en-US" sz="2000">
                <a:latin typeface="K2D" panose="020B0604020202020204" charset="-34"/>
                <a:cs typeface="K2D" panose="020B0604020202020204" charset="-34"/>
              </a:rPr>
              <a:t>Từ những thực tế đó mà lên ý tưởng đồ án</a:t>
            </a:r>
            <a:endParaRPr kumimoji="0" lang="en-US" altLang="en-US" sz="2000" b="0" i="0" u="none" strike="noStrike" cap="none" normalizeH="0" baseline="0">
              <a:ln>
                <a:noFill/>
              </a:ln>
              <a:solidFill>
                <a:schemeClr val="tx1"/>
              </a:solidFill>
              <a:effectLst/>
              <a:latin typeface="K2D" panose="020B0604020202020204" charset="-34"/>
              <a:cs typeface="K2D" panose="020B0604020202020204" charset="-34"/>
            </a:endParaRPr>
          </a:p>
        </p:txBody>
      </p:sp>
    </p:spTree>
    <p:extLst>
      <p:ext uri="{BB962C8B-B14F-4D97-AF65-F5344CB8AC3E}">
        <p14:creationId xmlns:p14="http://schemas.microsoft.com/office/powerpoint/2010/main" val="2706205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72307-4305-346B-FA91-9355B4DDAD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21BEF0-AD18-6258-2AC4-3511FDBDB62C}"/>
              </a:ext>
            </a:extLst>
          </p:cNvPr>
          <p:cNvSpPr>
            <a:spLocks noGrp="1"/>
          </p:cNvSpPr>
          <p:nvPr>
            <p:ph type="title"/>
          </p:nvPr>
        </p:nvSpPr>
        <p:spPr>
          <a:xfrm>
            <a:off x="838200" y="152005"/>
            <a:ext cx="10515600" cy="1325563"/>
          </a:xfrm>
        </p:spPr>
        <p:txBody>
          <a:bodyPr anchor="ctr">
            <a:normAutofit/>
          </a:bodyPr>
          <a:lstStyle/>
          <a:p>
            <a:r>
              <a:rPr lang="en-US"/>
              <a:t>Giới thiệu đề tài </a:t>
            </a:r>
          </a:p>
        </p:txBody>
      </p:sp>
      <p:sp>
        <p:nvSpPr>
          <p:cNvPr id="3" name="Content Placeholder 2">
            <a:extLst>
              <a:ext uri="{FF2B5EF4-FFF2-40B4-BE49-F238E27FC236}">
                <a16:creationId xmlns:a16="http://schemas.microsoft.com/office/drawing/2014/main" id="{F5AEF0AA-F009-D5D6-9F18-0593972687B1}"/>
              </a:ext>
            </a:extLst>
          </p:cNvPr>
          <p:cNvSpPr>
            <a:spLocks noGrp="1"/>
          </p:cNvSpPr>
          <p:nvPr>
            <p:ph idx="1"/>
          </p:nvPr>
        </p:nvSpPr>
        <p:spPr>
          <a:xfrm>
            <a:off x="646822" y="1319457"/>
            <a:ext cx="5321898" cy="4773622"/>
          </a:xfrm>
        </p:spPr>
        <p:txBody>
          <a:bodyPr>
            <a:normAutofit/>
          </a:bodyPr>
          <a:lstStyle/>
          <a:p>
            <a:r>
              <a:rPr lang="en-US" b="1"/>
              <a:t>Mục tiêu đề tài </a:t>
            </a:r>
          </a:p>
          <a:p>
            <a:endParaRPr lang="en-US"/>
          </a:p>
          <a:p>
            <a:endParaRPr lang="en-US"/>
          </a:p>
        </p:txBody>
      </p:sp>
      <p:pic>
        <p:nvPicPr>
          <p:cNvPr id="1026" name="Picture 2">
            <a:extLst>
              <a:ext uri="{FF2B5EF4-FFF2-40B4-BE49-F238E27FC236}">
                <a16:creationId xmlns:a16="http://schemas.microsoft.com/office/drawing/2014/main" id="{2B2154EE-26F9-F7C2-3D49-541E3B4B0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2357" b="12357"/>
          <a:stretch/>
        </p:blipFill>
        <p:spPr bwMode="auto">
          <a:xfrm>
            <a:off x="7506116" y="4212981"/>
            <a:ext cx="3847681" cy="1982610"/>
          </a:xfrm>
          <a:prstGeom prst="rect">
            <a:avLst/>
          </a:prstGeom>
          <a:solidFill>
            <a:srgbClr val="FFFFFF"/>
          </a:solidFill>
        </p:spPr>
      </p:pic>
      <p:pic>
        <p:nvPicPr>
          <p:cNvPr id="1028" name="Picture 4">
            <a:extLst>
              <a:ext uri="{FF2B5EF4-FFF2-40B4-BE49-F238E27FC236}">
                <a16:creationId xmlns:a16="http://schemas.microsoft.com/office/drawing/2014/main" id="{9AF2579D-07CA-7305-0043-B6FCBA87D0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13" t="13759" r="4340" b="22451"/>
          <a:stretch>
            <a:fillRect/>
          </a:stretch>
        </p:blipFill>
        <p:spPr bwMode="auto">
          <a:xfrm>
            <a:off x="7587574" y="1319457"/>
            <a:ext cx="3766225"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E7D1CB6-0B0D-1DE7-A50C-5DC12D2FCB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06117" y="2629493"/>
            <a:ext cx="3847681" cy="1583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7">
            <a:extLst>
              <a:ext uri="{FF2B5EF4-FFF2-40B4-BE49-F238E27FC236}">
                <a16:creationId xmlns:a16="http://schemas.microsoft.com/office/drawing/2014/main" id="{47C28AF1-8795-5078-FE76-B8FB81F3B488}"/>
              </a:ext>
            </a:extLst>
          </p:cNvPr>
          <p:cNvSpPr>
            <a:spLocks noChangeArrowheads="1"/>
          </p:cNvSpPr>
          <p:nvPr/>
        </p:nvSpPr>
        <p:spPr bwMode="auto">
          <a:xfrm>
            <a:off x="646822" y="1836243"/>
            <a:ext cx="6403468"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vi-VN" altLang="en-US" sz="2000" b="0" i="0" u="none" strike="noStrike" cap="none" normalizeH="0" baseline="0">
                <a:ln>
                  <a:noFill/>
                </a:ln>
                <a:solidFill>
                  <a:schemeClr val="tx1"/>
                </a:solidFill>
                <a:effectLst/>
                <a:latin typeface="K2D" panose="020B0604020202020204" charset="-34"/>
                <a:cs typeface="K2D" panose="020B0604020202020204" charset="-34"/>
              </a:rPr>
              <a:t>Xây dựng hệ thống IoT giám sát nhiệt độ, độ ẩm.</a:t>
            </a:r>
            <a:endParaRPr kumimoji="0" lang="en-US" altLang="en-US" sz="2000" b="0" i="0" u="none" strike="noStrike" cap="none" normalizeH="0" baseline="0">
              <a:ln>
                <a:noFill/>
              </a:ln>
              <a:solidFill>
                <a:schemeClr val="tx1"/>
              </a:solidFill>
              <a:effectLst/>
              <a:latin typeface="K2D" panose="020B0604020202020204" charset="-34"/>
              <a:cs typeface="K2D" panose="020B0604020202020204" charset="-34"/>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000" b="0" i="0" u="none" strike="noStrike" cap="none" normalizeH="0" baseline="0">
              <a:ln>
                <a:noFill/>
              </a:ln>
              <a:solidFill>
                <a:schemeClr val="tx1"/>
              </a:solidFill>
              <a:effectLst/>
              <a:latin typeface="K2D" panose="020B0604020202020204" charset="-34"/>
              <a:cs typeface="K2D" panose="020B0604020202020204" charset="-34"/>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vi-VN" altLang="en-US" sz="2000" b="0" i="0" u="none" strike="noStrike" cap="none" normalizeH="0" baseline="0">
                <a:ln>
                  <a:noFill/>
                </a:ln>
                <a:solidFill>
                  <a:schemeClr val="tx1"/>
                </a:solidFill>
                <a:effectLst/>
                <a:latin typeface="K2D" panose="020B0604020202020204" charset="-34"/>
                <a:cs typeface="K2D" panose="020B0604020202020204" charset="-34"/>
              </a:rPr>
              <a:t>Điều khiển thiết bị điện (đèn, quạt) từ xa qua Internet.</a:t>
            </a:r>
            <a:endParaRPr kumimoji="0" lang="en-US" altLang="en-US" sz="2000" b="0" i="0" u="none" strike="noStrike" cap="none" normalizeH="0" baseline="0">
              <a:ln>
                <a:noFill/>
              </a:ln>
              <a:solidFill>
                <a:schemeClr val="tx1"/>
              </a:solidFill>
              <a:effectLst/>
              <a:latin typeface="K2D" panose="020B0604020202020204" charset="-34"/>
              <a:cs typeface="K2D" panose="020B0604020202020204" charset="-34"/>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000" b="0" i="0" u="none" strike="noStrike" cap="none" normalizeH="0" baseline="0">
              <a:ln>
                <a:noFill/>
              </a:ln>
              <a:solidFill>
                <a:schemeClr val="tx1"/>
              </a:solidFill>
              <a:effectLst/>
              <a:latin typeface="K2D" panose="020B0604020202020204" charset="-34"/>
              <a:cs typeface="K2D" panose="020B0604020202020204" charset="-34"/>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vi-VN" altLang="en-US" sz="2000" b="0" i="0" u="none" strike="noStrike" cap="none" normalizeH="0" baseline="0">
                <a:ln>
                  <a:noFill/>
                </a:ln>
                <a:solidFill>
                  <a:schemeClr val="tx1"/>
                </a:solidFill>
                <a:effectLst/>
                <a:latin typeface="K2D" panose="020B0604020202020204" charset="-34"/>
                <a:cs typeface="K2D" panose="020B0604020202020204" charset="-34"/>
              </a:rPr>
              <a:t>Tự động hóa mái che khi trời mưa hoặc điều khiển thủ công.Kiểm soát an ninh qua cửa đóng/mở bằng App.</a:t>
            </a:r>
            <a:endParaRPr kumimoji="0" lang="en-US" altLang="en-US" sz="2000" b="0" i="0" u="none" strike="noStrike" cap="none" normalizeH="0" baseline="0">
              <a:ln>
                <a:noFill/>
              </a:ln>
              <a:solidFill>
                <a:schemeClr val="tx1"/>
              </a:solidFill>
              <a:effectLst/>
              <a:latin typeface="K2D" panose="020B0604020202020204" charset="-34"/>
              <a:cs typeface="K2D" panose="020B0604020202020204" charset="-34"/>
            </a:endParaRPr>
          </a:p>
        </p:txBody>
      </p:sp>
    </p:spTree>
    <p:extLst>
      <p:ext uri="{BB962C8B-B14F-4D97-AF65-F5344CB8AC3E}">
        <p14:creationId xmlns:p14="http://schemas.microsoft.com/office/powerpoint/2010/main" val="574538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D286D-3B77-7741-E50B-6999A3088D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51DF6-830D-A1D1-9CF0-C3CB5FE0A28C}"/>
              </a:ext>
            </a:extLst>
          </p:cNvPr>
          <p:cNvSpPr>
            <a:spLocks noGrp="1"/>
          </p:cNvSpPr>
          <p:nvPr>
            <p:ph type="title"/>
          </p:nvPr>
        </p:nvSpPr>
        <p:spPr>
          <a:xfrm>
            <a:off x="838200" y="152005"/>
            <a:ext cx="10515600" cy="1325563"/>
          </a:xfrm>
        </p:spPr>
        <p:txBody>
          <a:bodyPr anchor="ctr">
            <a:normAutofit/>
          </a:bodyPr>
          <a:lstStyle/>
          <a:p>
            <a:r>
              <a:rPr lang="en-US"/>
              <a:t>Giới thiệu đề tài </a:t>
            </a:r>
          </a:p>
        </p:txBody>
      </p:sp>
      <p:sp>
        <p:nvSpPr>
          <p:cNvPr id="3" name="Content Placeholder 2">
            <a:extLst>
              <a:ext uri="{FF2B5EF4-FFF2-40B4-BE49-F238E27FC236}">
                <a16:creationId xmlns:a16="http://schemas.microsoft.com/office/drawing/2014/main" id="{0A5E48A7-C42F-385F-4343-001A34FA8072}"/>
              </a:ext>
            </a:extLst>
          </p:cNvPr>
          <p:cNvSpPr>
            <a:spLocks noGrp="1"/>
          </p:cNvSpPr>
          <p:nvPr>
            <p:ph idx="1"/>
          </p:nvPr>
        </p:nvSpPr>
        <p:spPr>
          <a:xfrm>
            <a:off x="646822" y="1319457"/>
            <a:ext cx="5321898" cy="4773622"/>
          </a:xfrm>
        </p:spPr>
        <p:txBody>
          <a:bodyPr>
            <a:normAutofit/>
          </a:bodyPr>
          <a:lstStyle/>
          <a:p>
            <a:r>
              <a:rPr lang="en-US" b="1"/>
              <a:t>Giới hạn đề tài </a:t>
            </a:r>
          </a:p>
          <a:p>
            <a:endParaRPr lang="en-US"/>
          </a:p>
        </p:txBody>
      </p:sp>
      <p:pic>
        <p:nvPicPr>
          <p:cNvPr id="1026" name="Picture 2">
            <a:extLst>
              <a:ext uri="{FF2B5EF4-FFF2-40B4-BE49-F238E27FC236}">
                <a16:creationId xmlns:a16="http://schemas.microsoft.com/office/drawing/2014/main" id="{BFBF5A56-566D-5432-4517-71E2CB931E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5834" b="5834"/>
          <a:stretch/>
        </p:blipFill>
        <p:spPr bwMode="auto">
          <a:xfrm>
            <a:off x="7506115" y="3944278"/>
            <a:ext cx="3847681" cy="1982610"/>
          </a:xfrm>
          <a:prstGeom prst="rect">
            <a:avLst/>
          </a:prstGeom>
          <a:solidFill>
            <a:srgbClr val="FFFFFF"/>
          </a:solidFill>
        </p:spPr>
      </p:pic>
      <p:pic>
        <p:nvPicPr>
          <p:cNvPr id="1030" name="Picture 6">
            <a:extLst>
              <a:ext uri="{FF2B5EF4-FFF2-40B4-BE49-F238E27FC236}">
                <a16:creationId xmlns:a16="http://schemas.microsoft.com/office/drawing/2014/main" id="{1FCEB17D-070A-69A9-92DB-99F6651306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7784192" y="1477568"/>
            <a:ext cx="3291528" cy="24667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7">
            <a:extLst>
              <a:ext uri="{FF2B5EF4-FFF2-40B4-BE49-F238E27FC236}">
                <a16:creationId xmlns:a16="http://schemas.microsoft.com/office/drawing/2014/main" id="{AA43443C-B333-6136-A604-FB11E5C97C6A}"/>
              </a:ext>
            </a:extLst>
          </p:cNvPr>
          <p:cNvSpPr>
            <a:spLocks noChangeArrowheads="1"/>
          </p:cNvSpPr>
          <p:nvPr/>
        </p:nvSpPr>
        <p:spPr bwMode="auto">
          <a:xfrm>
            <a:off x="646822" y="1982238"/>
            <a:ext cx="640346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000">
                <a:latin typeface="K2D" panose="020B0604020202020204" charset="-34"/>
                <a:cs typeface="K2D" panose="020B0604020202020204" charset="-34"/>
              </a:rPr>
              <a:t>Mô hình xây dựng với quy mô nhỏ.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000" b="0" i="0" u="none" strike="noStrike" cap="none" normalizeH="0" baseline="0">
              <a:ln>
                <a:noFill/>
              </a:ln>
              <a:solidFill>
                <a:schemeClr val="tx1"/>
              </a:solidFill>
              <a:effectLst/>
              <a:latin typeface="K2D" panose="020B0604020202020204" charset="-34"/>
              <a:cs typeface="K2D" panose="020B0604020202020204" charset="-34"/>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vi-VN" altLang="en-US" sz="2000" b="0" i="0" u="none" strike="noStrike" cap="none" normalizeH="0" baseline="0">
                <a:ln>
                  <a:noFill/>
                </a:ln>
                <a:solidFill>
                  <a:schemeClr val="tx1"/>
                </a:solidFill>
                <a:effectLst/>
                <a:latin typeface="K2D" panose="020B0604020202020204" charset="-34"/>
                <a:cs typeface="K2D" panose="020B0604020202020204" charset="-34"/>
              </a:rPr>
              <a:t>Điều khiển </a:t>
            </a:r>
            <a:r>
              <a:rPr kumimoji="0" lang="en-US" altLang="en-US" sz="2000" b="0" i="0" u="none" strike="noStrike" cap="none" normalizeH="0" baseline="0">
                <a:ln>
                  <a:noFill/>
                </a:ln>
                <a:solidFill>
                  <a:schemeClr val="tx1"/>
                </a:solidFill>
                <a:effectLst/>
                <a:latin typeface="K2D" panose="020B0604020202020204" charset="-34"/>
                <a:cs typeface="K2D" panose="020B0604020202020204" charset="-34"/>
              </a:rPr>
              <a:t>các </a:t>
            </a:r>
            <a:r>
              <a:rPr kumimoji="0" lang="vi-VN" altLang="en-US" sz="2000" b="0" i="0" u="none" strike="noStrike" cap="none" normalizeH="0" baseline="0">
                <a:ln>
                  <a:noFill/>
                </a:ln>
                <a:solidFill>
                  <a:schemeClr val="tx1"/>
                </a:solidFill>
                <a:effectLst/>
                <a:latin typeface="K2D" panose="020B0604020202020204" charset="-34"/>
                <a:cs typeface="K2D" panose="020B0604020202020204" charset="-34"/>
              </a:rPr>
              <a:t>thiết bị điện</a:t>
            </a:r>
            <a:r>
              <a:rPr kumimoji="0" lang="en-US" altLang="en-US" sz="2000" b="0" i="0" u="none" strike="noStrike" cap="none" normalizeH="0" baseline="0">
                <a:ln>
                  <a:noFill/>
                </a:ln>
                <a:solidFill>
                  <a:schemeClr val="tx1"/>
                </a:solidFill>
                <a:effectLst/>
                <a:latin typeface="K2D" panose="020B0604020202020204" charset="-34"/>
                <a:cs typeface="K2D" panose="020B0604020202020204" charset="-34"/>
              </a:rPr>
              <a:t> đơn giản như đèn quạt cửa và máy che. Chưa tính hợp đầy đủ được các thiết bị điện trong nhà như lò vi song, ấm đun,…</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000" b="0" i="0" u="none" strike="noStrike" cap="none" normalizeH="0" baseline="0">
              <a:ln>
                <a:noFill/>
              </a:ln>
              <a:solidFill>
                <a:schemeClr val="tx1"/>
              </a:solidFill>
              <a:effectLst/>
              <a:latin typeface="K2D" panose="020B0604020202020204" charset="-34"/>
              <a:cs typeface="K2D" panose="020B0604020202020204" charset="-34"/>
            </a:endParaRPr>
          </a:p>
          <a:p>
            <a:pPr marL="342900" lvl="0" indent="-342900" eaLnBrk="0" fontAlgn="base" hangingPunct="0">
              <a:spcBef>
                <a:spcPct val="0"/>
              </a:spcBef>
              <a:spcAft>
                <a:spcPct val="0"/>
              </a:spcAft>
              <a:buFont typeface="Wingdings" panose="05000000000000000000" pitchFamily="2" charset="2"/>
              <a:buChar char="q"/>
            </a:pPr>
            <a:r>
              <a:rPr lang="en-US" sz="2000">
                <a:latin typeface="K2D" panose="020B0604020202020204" charset="-34"/>
                <a:cs typeface="K2D" panose="020B0604020202020204" charset="-34"/>
              </a:rPr>
              <a:t>Do sử dụng Firebase Realtime Database làm trung gian truyền tải dữ liệu, hệ thống yêu cầu kết nối Internet liên tục cho cả ESP32 và điện thoại.</a:t>
            </a:r>
            <a:endParaRPr kumimoji="0" lang="en-US" altLang="en-US" sz="2000" b="0" i="0" u="none" strike="noStrike" cap="none" normalizeH="0" baseline="0">
              <a:ln>
                <a:noFill/>
              </a:ln>
              <a:solidFill>
                <a:schemeClr val="tx1"/>
              </a:solidFill>
              <a:effectLst/>
              <a:latin typeface="K2D" panose="020B0604020202020204" charset="-34"/>
              <a:cs typeface="K2D" panose="020B0604020202020204" charset="-34"/>
            </a:endParaRPr>
          </a:p>
        </p:txBody>
      </p:sp>
    </p:spTree>
    <p:extLst>
      <p:ext uri="{BB962C8B-B14F-4D97-AF65-F5344CB8AC3E}">
        <p14:creationId xmlns:p14="http://schemas.microsoft.com/office/powerpoint/2010/main" val="307286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756AA-B5FC-BC2D-3736-AA3F998FB2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599AA-950E-580A-8857-067DA3184993}"/>
              </a:ext>
            </a:extLst>
          </p:cNvPr>
          <p:cNvSpPr>
            <a:spLocks noGrp="1"/>
          </p:cNvSpPr>
          <p:nvPr>
            <p:ph type="title"/>
          </p:nvPr>
        </p:nvSpPr>
        <p:spPr>
          <a:xfrm>
            <a:off x="838200" y="152005"/>
            <a:ext cx="10515600" cy="1325563"/>
          </a:xfrm>
        </p:spPr>
        <p:txBody>
          <a:bodyPr anchor="ctr">
            <a:normAutofit/>
          </a:bodyPr>
          <a:lstStyle/>
          <a:p>
            <a:r>
              <a:rPr lang="en-US"/>
              <a:t>Phương pháp thực hiện</a:t>
            </a:r>
          </a:p>
        </p:txBody>
      </p:sp>
      <p:sp>
        <p:nvSpPr>
          <p:cNvPr id="3" name="Content Placeholder 2">
            <a:extLst>
              <a:ext uri="{FF2B5EF4-FFF2-40B4-BE49-F238E27FC236}">
                <a16:creationId xmlns:a16="http://schemas.microsoft.com/office/drawing/2014/main" id="{84CE60AE-53A5-F1A0-4450-A0C5FF31352E}"/>
              </a:ext>
            </a:extLst>
          </p:cNvPr>
          <p:cNvSpPr>
            <a:spLocks noGrp="1"/>
          </p:cNvSpPr>
          <p:nvPr>
            <p:ph idx="1"/>
          </p:nvPr>
        </p:nvSpPr>
        <p:spPr>
          <a:xfrm>
            <a:off x="646822" y="1319457"/>
            <a:ext cx="9975782" cy="4773622"/>
          </a:xfrm>
        </p:spPr>
        <p:txBody>
          <a:bodyPr>
            <a:normAutofit/>
          </a:bodyPr>
          <a:lstStyle/>
          <a:p>
            <a:r>
              <a:rPr lang="en-US" b="1"/>
              <a:t>Sơ đồ khối hệ thống</a:t>
            </a:r>
          </a:p>
          <a:p>
            <a:endParaRPr lang="en-US" b="1"/>
          </a:p>
        </p:txBody>
      </p:sp>
      <p:pic>
        <p:nvPicPr>
          <p:cNvPr id="6" name="Picture 5">
            <a:extLst>
              <a:ext uri="{FF2B5EF4-FFF2-40B4-BE49-F238E27FC236}">
                <a16:creationId xmlns:a16="http://schemas.microsoft.com/office/drawing/2014/main" id="{5BEA8E65-8631-ACA0-9E17-605420B556E9}"/>
              </a:ext>
            </a:extLst>
          </p:cNvPr>
          <p:cNvPicPr>
            <a:picLocks noChangeAspect="1"/>
          </p:cNvPicPr>
          <p:nvPr/>
        </p:nvPicPr>
        <p:blipFill>
          <a:blip r:embed="rId2"/>
          <a:stretch>
            <a:fillRect/>
          </a:stretch>
        </p:blipFill>
        <p:spPr>
          <a:xfrm>
            <a:off x="491312" y="2241406"/>
            <a:ext cx="11209375" cy="2929723"/>
          </a:xfrm>
          <a:prstGeom prst="rect">
            <a:avLst/>
          </a:prstGeom>
        </p:spPr>
      </p:pic>
    </p:spTree>
    <p:extLst>
      <p:ext uri="{BB962C8B-B14F-4D97-AF65-F5344CB8AC3E}">
        <p14:creationId xmlns:p14="http://schemas.microsoft.com/office/powerpoint/2010/main" val="3506842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D03B5-797F-D4E9-F427-1668E0C01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F88103-90B2-D430-42B1-B5C1A4F8B4F2}"/>
              </a:ext>
            </a:extLst>
          </p:cNvPr>
          <p:cNvSpPr>
            <a:spLocks noGrp="1"/>
          </p:cNvSpPr>
          <p:nvPr>
            <p:ph type="title"/>
          </p:nvPr>
        </p:nvSpPr>
        <p:spPr>
          <a:xfrm>
            <a:off x="838200" y="152005"/>
            <a:ext cx="10515600" cy="1325563"/>
          </a:xfrm>
        </p:spPr>
        <p:txBody>
          <a:bodyPr anchor="ctr">
            <a:normAutofit/>
          </a:bodyPr>
          <a:lstStyle/>
          <a:p>
            <a:r>
              <a:rPr lang="en-US"/>
              <a:t>Phương pháp thực hiện</a:t>
            </a:r>
          </a:p>
        </p:txBody>
      </p:sp>
      <p:sp>
        <p:nvSpPr>
          <p:cNvPr id="3" name="Content Placeholder 2">
            <a:extLst>
              <a:ext uri="{FF2B5EF4-FFF2-40B4-BE49-F238E27FC236}">
                <a16:creationId xmlns:a16="http://schemas.microsoft.com/office/drawing/2014/main" id="{BE9D38FB-A1A0-59C4-FD91-8AE3CD969DC4}"/>
              </a:ext>
            </a:extLst>
          </p:cNvPr>
          <p:cNvSpPr>
            <a:spLocks noGrp="1"/>
          </p:cNvSpPr>
          <p:nvPr>
            <p:ph idx="1"/>
          </p:nvPr>
        </p:nvSpPr>
        <p:spPr>
          <a:xfrm>
            <a:off x="646822" y="1319457"/>
            <a:ext cx="9975782" cy="4773622"/>
          </a:xfrm>
        </p:spPr>
        <p:txBody>
          <a:bodyPr>
            <a:normAutofit/>
          </a:bodyPr>
          <a:lstStyle/>
          <a:p>
            <a:r>
              <a:rPr lang="en-US" b="1"/>
              <a:t>Xây dựng hệ thống</a:t>
            </a:r>
          </a:p>
          <a:p>
            <a:r>
              <a:rPr lang="en-US" b="1"/>
              <a:t> </a:t>
            </a:r>
          </a:p>
          <a:p>
            <a:endParaRPr lang="en-US" sz="2000"/>
          </a:p>
        </p:txBody>
      </p:sp>
      <p:graphicFrame>
        <p:nvGraphicFramePr>
          <p:cNvPr id="5" name="Table 4">
            <a:extLst>
              <a:ext uri="{FF2B5EF4-FFF2-40B4-BE49-F238E27FC236}">
                <a16:creationId xmlns:a16="http://schemas.microsoft.com/office/drawing/2014/main" id="{4F6CD23A-3BAB-27B1-4156-A1733D70795C}"/>
              </a:ext>
            </a:extLst>
          </p:cNvPr>
          <p:cNvGraphicFramePr>
            <a:graphicFrameLocks noGrp="1"/>
          </p:cNvGraphicFramePr>
          <p:nvPr>
            <p:extLst>
              <p:ext uri="{D42A27DB-BD31-4B8C-83A1-F6EECF244321}">
                <p14:modId xmlns:p14="http://schemas.microsoft.com/office/powerpoint/2010/main" val="1701302858"/>
              </p:ext>
            </p:extLst>
          </p:nvPr>
        </p:nvGraphicFramePr>
        <p:xfrm>
          <a:off x="646822" y="1945349"/>
          <a:ext cx="10413524" cy="4297680"/>
        </p:xfrm>
        <a:graphic>
          <a:graphicData uri="http://schemas.openxmlformats.org/drawingml/2006/table">
            <a:tbl>
              <a:tblPr firstRow="1" bandRow="1">
                <a:tableStyleId>{5C22544A-7EE6-4342-B048-85BDC9FD1C3A}</a:tableStyleId>
              </a:tblPr>
              <a:tblGrid>
                <a:gridCol w="2603381">
                  <a:extLst>
                    <a:ext uri="{9D8B030D-6E8A-4147-A177-3AD203B41FA5}">
                      <a16:colId xmlns:a16="http://schemas.microsoft.com/office/drawing/2014/main" val="112022291"/>
                    </a:ext>
                  </a:extLst>
                </a:gridCol>
                <a:gridCol w="2603381">
                  <a:extLst>
                    <a:ext uri="{9D8B030D-6E8A-4147-A177-3AD203B41FA5}">
                      <a16:colId xmlns:a16="http://schemas.microsoft.com/office/drawing/2014/main" val="1012294483"/>
                    </a:ext>
                  </a:extLst>
                </a:gridCol>
                <a:gridCol w="2603381">
                  <a:extLst>
                    <a:ext uri="{9D8B030D-6E8A-4147-A177-3AD203B41FA5}">
                      <a16:colId xmlns:a16="http://schemas.microsoft.com/office/drawing/2014/main" val="3634373492"/>
                    </a:ext>
                  </a:extLst>
                </a:gridCol>
                <a:gridCol w="2603381">
                  <a:extLst>
                    <a:ext uri="{9D8B030D-6E8A-4147-A177-3AD203B41FA5}">
                      <a16:colId xmlns:a16="http://schemas.microsoft.com/office/drawing/2014/main" val="415106847"/>
                    </a:ext>
                  </a:extLst>
                </a:gridCol>
              </a:tblGrid>
              <a:tr h="279055">
                <a:tc>
                  <a:txBody>
                    <a:bodyPr/>
                    <a:lstStyle/>
                    <a:p>
                      <a:pPr rtl="0">
                        <a:buNone/>
                      </a:pPr>
                      <a:r>
                        <a:rPr lang="en-US" b="1">
                          <a:solidFill>
                            <a:srgbClr val="1F1F1F"/>
                          </a:solidFill>
                          <a:effectLst/>
                          <a:latin typeface="Google Sans Text"/>
                        </a:rPr>
                        <a:t>Tên linh kiện</a:t>
                      </a:r>
                      <a:endParaRPr lang="en-US">
                        <a:solidFill>
                          <a:srgbClr val="1F1F1F"/>
                        </a:solidFill>
                        <a:effectLst/>
                        <a:latin typeface="Google Sans Text"/>
                      </a:endParaRPr>
                    </a:p>
                  </a:txBody>
                  <a:tcPr marT="60960" marB="60960" anchor="ctr"/>
                </a:tc>
                <a:tc>
                  <a:txBody>
                    <a:bodyPr/>
                    <a:lstStyle/>
                    <a:p>
                      <a:pPr rtl="0">
                        <a:buNone/>
                      </a:pPr>
                      <a:r>
                        <a:rPr lang="en-US" b="1">
                          <a:solidFill>
                            <a:srgbClr val="1F1F1F"/>
                          </a:solidFill>
                          <a:effectLst/>
                          <a:latin typeface="Google Sans Text"/>
                        </a:rPr>
                        <a:t>Phân loại</a:t>
                      </a:r>
                      <a:endParaRPr lang="en-US">
                        <a:solidFill>
                          <a:srgbClr val="1F1F1F"/>
                        </a:solidFill>
                        <a:effectLst/>
                        <a:latin typeface="Google Sans Text"/>
                      </a:endParaRPr>
                    </a:p>
                  </a:txBody>
                  <a:tcPr marT="60960" marB="60960" anchor="ctr"/>
                </a:tc>
                <a:tc>
                  <a:txBody>
                    <a:bodyPr/>
                    <a:lstStyle/>
                    <a:p>
                      <a:pPr rtl="0">
                        <a:buNone/>
                      </a:pPr>
                      <a:r>
                        <a:rPr lang="en-US" b="1">
                          <a:solidFill>
                            <a:srgbClr val="1F1F1F"/>
                          </a:solidFill>
                          <a:effectLst/>
                          <a:latin typeface="Google Sans Text"/>
                        </a:rPr>
                        <a:t>Tín hiệu giao tiếp</a:t>
                      </a:r>
                      <a:endParaRPr lang="en-US">
                        <a:solidFill>
                          <a:srgbClr val="1F1F1F"/>
                        </a:solidFill>
                        <a:effectLst/>
                        <a:latin typeface="Google Sans Text"/>
                      </a:endParaRPr>
                    </a:p>
                  </a:txBody>
                  <a:tcPr marT="60960" marB="60960" anchor="ctr"/>
                </a:tc>
                <a:tc>
                  <a:txBody>
                    <a:bodyPr/>
                    <a:lstStyle/>
                    <a:p>
                      <a:pPr rtl="0">
                        <a:buNone/>
                      </a:pPr>
                      <a:r>
                        <a:rPr lang="en-US" b="1">
                          <a:solidFill>
                            <a:srgbClr val="1F1F1F"/>
                          </a:solidFill>
                          <a:effectLst/>
                          <a:latin typeface="Google Sans Text"/>
                        </a:rPr>
                        <a:t>Chức năng cụ thể</a:t>
                      </a:r>
                      <a:endParaRPr lang="en-US">
                        <a:solidFill>
                          <a:srgbClr val="1F1F1F"/>
                        </a:solidFill>
                        <a:effectLst/>
                        <a:latin typeface="Google Sans Text"/>
                      </a:endParaRPr>
                    </a:p>
                  </a:txBody>
                  <a:tcPr marT="60960" marB="60960" anchor="ctr"/>
                </a:tc>
                <a:extLst>
                  <a:ext uri="{0D108BD9-81ED-4DB2-BD59-A6C34878D82A}">
                    <a16:rowId xmlns:a16="http://schemas.microsoft.com/office/drawing/2014/main" val="4054220798"/>
                  </a:ext>
                </a:extLst>
              </a:tr>
              <a:tr h="665439">
                <a:tc>
                  <a:txBody>
                    <a:bodyPr/>
                    <a:lstStyle/>
                    <a:p>
                      <a:pPr rtl="0">
                        <a:buNone/>
                      </a:pPr>
                      <a:r>
                        <a:rPr lang="vi-VN" b="1">
                          <a:solidFill>
                            <a:srgbClr val="1F1F1F"/>
                          </a:solidFill>
                          <a:effectLst/>
                          <a:latin typeface="Google Sans Text"/>
                        </a:rPr>
                        <a:t>Cảm biến mưa</a:t>
                      </a:r>
                      <a:endParaRPr lang="vi-VN">
                        <a:solidFill>
                          <a:srgbClr val="1F1F1F"/>
                        </a:solidFill>
                        <a:effectLst/>
                        <a:latin typeface="Google Sans Text"/>
                      </a:endParaRPr>
                    </a:p>
                  </a:txBody>
                  <a:tcPr marT="60960" marB="60960" anchor="ctr"/>
                </a:tc>
                <a:tc>
                  <a:txBody>
                    <a:bodyPr/>
                    <a:lstStyle/>
                    <a:p>
                      <a:pPr rtl="0">
                        <a:buNone/>
                      </a:pPr>
                      <a:r>
                        <a:rPr lang="en-US">
                          <a:solidFill>
                            <a:srgbClr val="1F1F1F"/>
                          </a:solidFill>
                          <a:effectLst/>
                          <a:latin typeface="Google Sans Text"/>
                        </a:rPr>
                        <a:t>Ngõ vào (Input)</a:t>
                      </a:r>
                    </a:p>
                  </a:txBody>
                  <a:tcPr marT="60960" marB="60960" anchor="ctr"/>
                </a:tc>
                <a:tc>
                  <a:txBody>
                    <a:bodyPr/>
                    <a:lstStyle/>
                    <a:p>
                      <a:pPr rtl="0">
                        <a:buNone/>
                      </a:pPr>
                      <a:r>
                        <a:rPr lang="en-US">
                          <a:solidFill>
                            <a:srgbClr val="1F1F1F"/>
                          </a:solidFill>
                          <a:effectLst/>
                          <a:latin typeface="Google Sans Text"/>
                        </a:rPr>
                        <a:t>Digital (0/1) hoặc Analog</a:t>
                      </a:r>
                    </a:p>
                  </a:txBody>
                  <a:tcPr marT="60960" marB="60960" anchor="ctr"/>
                </a:tc>
                <a:tc>
                  <a:txBody>
                    <a:bodyPr/>
                    <a:lstStyle/>
                    <a:p>
                      <a:pPr rtl="0">
                        <a:buNone/>
                      </a:pPr>
                      <a:r>
                        <a:rPr lang="vi-VN">
                          <a:solidFill>
                            <a:srgbClr val="1F1F1F"/>
                          </a:solidFill>
                          <a:effectLst/>
                          <a:latin typeface="Google Sans Text"/>
                        </a:rPr>
                        <a:t>Phát hiện trời mưa để gửi tín hiệu đóng mái che.</a:t>
                      </a:r>
                    </a:p>
                  </a:txBody>
                  <a:tcPr marT="60960" marB="60960" anchor="ctr"/>
                </a:tc>
                <a:extLst>
                  <a:ext uri="{0D108BD9-81ED-4DB2-BD59-A6C34878D82A}">
                    <a16:rowId xmlns:a16="http://schemas.microsoft.com/office/drawing/2014/main" val="1748512672"/>
                  </a:ext>
                </a:extLst>
              </a:tr>
              <a:tr h="665439">
                <a:tc>
                  <a:txBody>
                    <a:bodyPr/>
                    <a:lstStyle/>
                    <a:p>
                      <a:pPr rtl="0">
                        <a:buNone/>
                      </a:pPr>
                      <a:r>
                        <a:rPr lang="en-US" b="1">
                          <a:solidFill>
                            <a:srgbClr val="1F1F1F"/>
                          </a:solidFill>
                          <a:effectLst/>
                          <a:latin typeface="Google Sans Text"/>
                        </a:rPr>
                        <a:t>DHT11 </a:t>
                      </a:r>
                      <a:endParaRPr lang="en-US">
                        <a:solidFill>
                          <a:srgbClr val="1F1F1F"/>
                        </a:solidFill>
                        <a:effectLst/>
                        <a:latin typeface="Google Sans Text"/>
                      </a:endParaRPr>
                    </a:p>
                  </a:txBody>
                  <a:tcPr marT="60960" marB="60960" anchor="ctr"/>
                </a:tc>
                <a:tc>
                  <a:txBody>
                    <a:bodyPr/>
                    <a:lstStyle/>
                    <a:p>
                      <a:pPr rtl="0">
                        <a:buNone/>
                      </a:pPr>
                      <a:r>
                        <a:rPr lang="en-US">
                          <a:solidFill>
                            <a:srgbClr val="1F1F1F"/>
                          </a:solidFill>
                          <a:effectLst/>
                          <a:latin typeface="Google Sans Text"/>
                        </a:rPr>
                        <a:t>Ngõ vào (Input)</a:t>
                      </a:r>
                    </a:p>
                  </a:txBody>
                  <a:tcPr marT="60960" marB="60960" anchor="ctr"/>
                </a:tc>
                <a:tc>
                  <a:txBody>
                    <a:bodyPr/>
                    <a:lstStyle/>
                    <a:p>
                      <a:pPr rtl="0">
                        <a:buNone/>
                      </a:pPr>
                      <a:r>
                        <a:rPr lang="en-US">
                          <a:solidFill>
                            <a:srgbClr val="1F1F1F"/>
                          </a:solidFill>
                          <a:effectLst/>
                          <a:latin typeface="Google Sans Text"/>
                        </a:rPr>
                        <a:t>Digital (One-wire)</a:t>
                      </a:r>
                    </a:p>
                  </a:txBody>
                  <a:tcPr marT="60960" marB="60960" anchor="ctr"/>
                </a:tc>
                <a:tc>
                  <a:txBody>
                    <a:bodyPr/>
                    <a:lstStyle/>
                    <a:p>
                      <a:pPr rtl="0">
                        <a:buNone/>
                      </a:pPr>
                      <a:r>
                        <a:rPr lang="vi-VN">
                          <a:solidFill>
                            <a:srgbClr val="1F1F1F"/>
                          </a:solidFill>
                          <a:effectLst/>
                          <a:latin typeface="Google Sans Text"/>
                        </a:rPr>
                        <a:t>Thu thập dữ liệu Nhiệt độ &amp; Độ ẩm môi trường.</a:t>
                      </a:r>
                    </a:p>
                  </a:txBody>
                  <a:tcPr marT="60960" marB="60960" anchor="ctr"/>
                </a:tc>
                <a:extLst>
                  <a:ext uri="{0D108BD9-81ED-4DB2-BD59-A6C34878D82A}">
                    <a16:rowId xmlns:a16="http://schemas.microsoft.com/office/drawing/2014/main" val="1305766179"/>
                  </a:ext>
                </a:extLst>
              </a:tr>
              <a:tr h="858631">
                <a:tc>
                  <a:txBody>
                    <a:bodyPr/>
                    <a:lstStyle/>
                    <a:p>
                      <a:pPr rtl="0">
                        <a:buNone/>
                      </a:pPr>
                      <a:r>
                        <a:rPr lang="en-US" b="1">
                          <a:solidFill>
                            <a:srgbClr val="1F1F1F"/>
                          </a:solidFill>
                          <a:effectLst/>
                          <a:latin typeface="Google Sans Text"/>
                        </a:rPr>
                        <a:t>Tín hiệu từ Firebase</a:t>
                      </a:r>
                      <a:endParaRPr lang="en-US">
                        <a:solidFill>
                          <a:srgbClr val="1F1F1F"/>
                        </a:solidFill>
                        <a:effectLst/>
                        <a:latin typeface="Google Sans Text"/>
                      </a:endParaRPr>
                    </a:p>
                  </a:txBody>
                  <a:tcPr marT="60960" marB="60960" anchor="ctr"/>
                </a:tc>
                <a:tc>
                  <a:txBody>
                    <a:bodyPr/>
                    <a:lstStyle/>
                    <a:p>
                      <a:pPr rtl="0">
                        <a:buNone/>
                      </a:pPr>
                      <a:r>
                        <a:rPr lang="en-US">
                          <a:solidFill>
                            <a:srgbClr val="1F1F1F"/>
                          </a:solidFill>
                          <a:effectLst/>
                          <a:latin typeface="Google Sans Text"/>
                        </a:rPr>
                        <a:t>Ngõ vào (Logic)</a:t>
                      </a:r>
                    </a:p>
                  </a:txBody>
                  <a:tcPr marT="60960" marB="60960" anchor="ctr"/>
                </a:tc>
                <a:tc>
                  <a:txBody>
                    <a:bodyPr/>
                    <a:lstStyle/>
                    <a:p>
                      <a:pPr rtl="0">
                        <a:buNone/>
                      </a:pPr>
                      <a:r>
                        <a:rPr lang="en-US">
                          <a:solidFill>
                            <a:srgbClr val="1F1F1F"/>
                          </a:solidFill>
                          <a:effectLst/>
                          <a:latin typeface="Google Sans Text"/>
                        </a:rPr>
                        <a:t>WiFi / Internet</a:t>
                      </a:r>
                    </a:p>
                  </a:txBody>
                  <a:tcPr marT="60960" marB="60960" anchor="ctr"/>
                </a:tc>
                <a:tc>
                  <a:txBody>
                    <a:bodyPr/>
                    <a:lstStyle/>
                    <a:p>
                      <a:pPr rtl="0">
                        <a:buNone/>
                      </a:pPr>
                      <a:r>
                        <a:rPr lang="vi-VN">
                          <a:solidFill>
                            <a:srgbClr val="1F1F1F"/>
                          </a:solidFill>
                          <a:effectLst/>
                          <a:latin typeface="Google Sans Text"/>
                        </a:rPr>
                        <a:t>Nhận lệnh điều khiển từ App người dùng (Bật/Tắt, Đóng/Mở).</a:t>
                      </a:r>
                    </a:p>
                  </a:txBody>
                  <a:tcPr marT="60960" marB="60960" anchor="ctr"/>
                </a:tc>
                <a:extLst>
                  <a:ext uri="{0D108BD9-81ED-4DB2-BD59-A6C34878D82A}">
                    <a16:rowId xmlns:a16="http://schemas.microsoft.com/office/drawing/2014/main" val="2666779757"/>
                  </a:ext>
                </a:extLst>
              </a:tr>
              <a:tr h="665439">
                <a:tc>
                  <a:txBody>
                    <a:bodyPr/>
                    <a:lstStyle/>
                    <a:p>
                      <a:pPr rtl="0">
                        <a:buNone/>
                      </a:pPr>
                      <a:r>
                        <a:rPr lang="en-US" b="1">
                          <a:solidFill>
                            <a:srgbClr val="1F1F1F"/>
                          </a:solidFill>
                          <a:effectLst/>
                          <a:latin typeface="Google Sans Text"/>
                        </a:rPr>
                        <a:t>Module Relay (x2)</a:t>
                      </a:r>
                      <a:endParaRPr lang="en-US">
                        <a:solidFill>
                          <a:srgbClr val="1F1F1F"/>
                        </a:solidFill>
                        <a:effectLst/>
                        <a:latin typeface="Google Sans Text"/>
                      </a:endParaRPr>
                    </a:p>
                  </a:txBody>
                  <a:tcPr marT="60960" marB="60960" anchor="ctr"/>
                </a:tc>
                <a:tc>
                  <a:txBody>
                    <a:bodyPr/>
                    <a:lstStyle/>
                    <a:p>
                      <a:pPr rtl="0">
                        <a:buNone/>
                      </a:pPr>
                      <a:r>
                        <a:rPr lang="en-US">
                          <a:solidFill>
                            <a:srgbClr val="1F1F1F"/>
                          </a:solidFill>
                          <a:effectLst/>
                          <a:latin typeface="Google Sans Text"/>
                        </a:rPr>
                        <a:t>Ngõ ra (Output)</a:t>
                      </a:r>
                    </a:p>
                  </a:txBody>
                  <a:tcPr marT="60960" marB="60960" anchor="ctr"/>
                </a:tc>
                <a:tc>
                  <a:txBody>
                    <a:bodyPr/>
                    <a:lstStyle/>
                    <a:p>
                      <a:pPr rtl="0">
                        <a:buNone/>
                      </a:pPr>
                      <a:r>
                        <a:rPr lang="en-US">
                          <a:solidFill>
                            <a:srgbClr val="1F1F1F"/>
                          </a:solidFill>
                          <a:effectLst/>
                          <a:latin typeface="Google Sans Text"/>
                        </a:rPr>
                        <a:t>Digital (High/Low)</a:t>
                      </a:r>
                    </a:p>
                  </a:txBody>
                  <a:tcPr marT="60960" marB="60960" anchor="ctr"/>
                </a:tc>
                <a:tc>
                  <a:txBody>
                    <a:bodyPr/>
                    <a:lstStyle/>
                    <a:p>
                      <a:pPr rtl="0">
                        <a:buNone/>
                      </a:pPr>
                      <a:r>
                        <a:rPr lang="en-US">
                          <a:solidFill>
                            <a:srgbClr val="1F1F1F"/>
                          </a:solidFill>
                          <a:effectLst/>
                          <a:latin typeface="Google Sans Text"/>
                        </a:rPr>
                        <a:t>Đóng ngắt nguồn điện cho Đèn và Quạt.</a:t>
                      </a:r>
                    </a:p>
                  </a:txBody>
                  <a:tcPr marT="60960" marB="60960" anchor="ctr"/>
                </a:tc>
                <a:extLst>
                  <a:ext uri="{0D108BD9-81ED-4DB2-BD59-A6C34878D82A}">
                    <a16:rowId xmlns:a16="http://schemas.microsoft.com/office/drawing/2014/main" val="3881091773"/>
                  </a:ext>
                </a:extLst>
              </a:tr>
              <a:tr h="665439">
                <a:tc>
                  <a:txBody>
                    <a:bodyPr/>
                    <a:lstStyle/>
                    <a:p>
                      <a:pPr rtl="0">
                        <a:buNone/>
                      </a:pPr>
                      <a:r>
                        <a:rPr lang="vi-VN" b="1">
                          <a:solidFill>
                            <a:srgbClr val="1F1F1F"/>
                          </a:solidFill>
                          <a:effectLst/>
                          <a:latin typeface="Google Sans Text"/>
                        </a:rPr>
                        <a:t>Động cơ Servo (x2)</a:t>
                      </a:r>
                      <a:endParaRPr lang="vi-VN">
                        <a:solidFill>
                          <a:srgbClr val="1F1F1F"/>
                        </a:solidFill>
                        <a:effectLst/>
                        <a:latin typeface="Google Sans Text"/>
                      </a:endParaRPr>
                    </a:p>
                  </a:txBody>
                  <a:tcPr marT="60960" marB="60960" anchor="ctr"/>
                </a:tc>
                <a:tc>
                  <a:txBody>
                    <a:bodyPr/>
                    <a:lstStyle/>
                    <a:p>
                      <a:pPr rtl="0">
                        <a:buNone/>
                      </a:pPr>
                      <a:r>
                        <a:rPr lang="en-US">
                          <a:solidFill>
                            <a:srgbClr val="1F1F1F"/>
                          </a:solidFill>
                          <a:effectLst/>
                          <a:latin typeface="Google Sans Text"/>
                        </a:rPr>
                        <a:t>Ngõ ra (Output)</a:t>
                      </a:r>
                    </a:p>
                  </a:txBody>
                  <a:tcPr marT="60960" marB="60960" anchor="ctr"/>
                </a:tc>
                <a:tc>
                  <a:txBody>
                    <a:bodyPr/>
                    <a:lstStyle/>
                    <a:p>
                      <a:pPr rtl="0">
                        <a:buNone/>
                      </a:pPr>
                      <a:r>
                        <a:rPr lang="en-US">
                          <a:solidFill>
                            <a:srgbClr val="1F1F1F"/>
                          </a:solidFill>
                          <a:effectLst/>
                          <a:latin typeface="Google Sans Text"/>
                        </a:rPr>
                        <a:t>PWM (Điều rộng xung)</a:t>
                      </a:r>
                    </a:p>
                  </a:txBody>
                  <a:tcPr marT="60960" marB="60960" anchor="ctr"/>
                </a:tc>
                <a:tc>
                  <a:txBody>
                    <a:bodyPr/>
                    <a:lstStyle/>
                    <a:p>
                      <a:pPr rtl="0">
                        <a:buNone/>
                      </a:pPr>
                      <a:r>
                        <a:rPr lang="en-US">
                          <a:solidFill>
                            <a:srgbClr val="1F1F1F"/>
                          </a:solidFill>
                          <a:effectLst/>
                          <a:latin typeface="Google Sans Text"/>
                        </a:rPr>
                        <a:t>Điều khiển góc quay để đóng/mở Cửa và Mái che.</a:t>
                      </a:r>
                    </a:p>
                  </a:txBody>
                  <a:tcPr marT="60960" marB="60960" anchor="ctr"/>
                </a:tc>
                <a:extLst>
                  <a:ext uri="{0D108BD9-81ED-4DB2-BD59-A6C34878D82A}">
                    <a16:rowId xmlns:a16="http://schemas.microsoft.com/office/drawing/2014/main" val="2155897907"/>
                  </a:ext>
                </a:extLst>
              </a:tr>
            </a:tbl>
          </a:graphicData>
        </a:graphic>
      </p:graphicFrame>
    </p:spTree>
    <p:extLst>
      <p:ext uri="{BB962C8B-B14F-4D97-AF65-F5344CB8AC3E}">
        <p14:creationId xmlns:p14="http://schemas.microsoft.com/office/powerpoint/2010/main" val="157434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5CB00-D9FE-0652-5E1C-E0B39776E0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28AF37-4234-04C9-3874-3DC9B8E41C70}"/>
              </a:ext>
            </a:extLst>
          </p:cNvPr>
          <p:cNvSpPr>
            <a:spLocks noGrp="1"/>
          </p:cNvSpPr>
          <p:nvPr>
            <p:ph type="title"/>
          </p:nvPr>
        </p:nvSpPr>
        <p:spPr>
          <a:xfrm>
            <a:off x="838200" y="152005"/>
            <a:ext cx="10515600" cy="1325563"/>
          </a:xfrm>
        </p:spPr>
        <p:txBody>
          <a:bodyPr anchor="ctr">
            <a:normAutofit/>
          </a:bodyPr>
          <a:lstStyle/>
          <a:p>
            <a:r>
              <a:rPr lang="en-US"/>
              <a:t>Phương pháp thực hiện</a:t>
            </a:r>
          </a:p>
        </p:txBody>
      </p:sp>
      <p:sp>
        <p:nvSpPr>
          <p:cNvPr id="3" name="Content Placeholder 2">
            <a:extLst>
              <a:ext uri="{FF2B5EF4-FFF2-40B4-BE49-F238E27FC236}">
                <a16:creationId xmlns:a16="http://schemas.microsoft.com/office/drawing/2014/main" id="{2D10710D-6CBD-837D-CCD1-341E0AC7CEE9}"/>
              </a:ext>
            </a:extLst>
          </p:cNvPr>
          <p:cNvSpPr>
            <a:spLocks noGrp="1"/>
          </p:cNvSpPr>
          <p:nvPr>
            <p:ph idx="1"/>
          </p:nvPr>
        </p:nvSpPr>
        <p:spPr>
          <a:xfrm>
            <a:off x="838199" y="1356527"/>
            <a:ext cx="7311013" cy="4820436"/>
          </a:xfrm>
        </p:spPr>
        <p:txBody>
          <a:bodyPr>
            <a:normAutofit/>
          </a:bodyPr>
          <a:lstStyle/>
          <a:p>
            <a:r>
              <a:rPr lang="en-US" b="1"/>
              <a:t>Sơ đồ nguyên lí chi tiết mạch chính </a:t>
            </a:r>
            <a:endParaRPr lang="en-US"/>
          </a:p>
        </p:txBody>
      </p:sp>
      <p:pic>
        <p:nvPicPr>
          <p:cNvPr id="7" name="Picture 6">
            <a:extLst>
              <a:ext uri="{FF2B5EF4-FFF2-40B4-BE49-F238E27FC236}">
                <a16:creationId xmlns:a16="http://schemas.microsoft.com/office/drawing/2014/main" id="{2457CF47-5623-26C3-39CC-64721E6632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37975" y="1868792"/>
            <a:ext cx="6916050" cy="4308171"/>
          </a:xfrm>
          <a:prstGeom prst="rect">
            <a:avLst/>
          </a:prstGeom>
        </p:spPr>
      </p:pic>
    </p:spTree>
    <p:extLst>
      <p:ext uri="{BB962C8B-B14F-4D97-AF65-F5344CB8AC3E}">
        <p14:creationId xmlns:p14="http://schemas.microsoft.com/office/powerpoint/2010/main" val="978545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BC2DC-7B4B-B1DC-27E2-92AEB1E5A1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429048-1DCF-CC40-41DB-EA020E843EF7}"/>
              </a:ext>
            </a:extLst>
          </p:cNvPr>
          <p:cNvSpPr>
            <a:spLocks noGrp="1"/>
          </p:cNvSpPr>
          <p:nvPr>
            <p:ph type="title"/>
          </p:nvPr>
        </p:nvSpPr>
        <p:spPr>
          <a:xfrm>
            <a:off x="838200" y="152005"/>
            <a:ext cx="10515600" cy="1325563"/>
          </a:xfrm>
        </p:spPr>
        <p:txBody>
          <a:bodyPr anchor="ctr">
            <a:normAutofit/>
          </a:bodyPr>
          <a:lstStyle/>
          <a:p>
            <a:r>
              <a:rPr lang="en-US"/>
              <a:t>Phương pháp thực hiện</a:t>
            </a:r>
          </a:p>
        </p:txBody>
      </p:sp>
      <p:sp>
        <p:nvSpPr>
          <p:cNvPr id="3" name="Content Placeholder 2">
            <a:extLst>
              <a:ext uri="{FF2B5EF4-FFF2-40B4-BE49-F238E27FC236}">
                <a16:creationId xmlns:a16="http://schemas.microsoft.com/office/drawing/2014/main" id="{FA44AE21-FA3F-C504-0039-7BE955017CDB}"/>
              </a:ext>
            </a:extLst>
          </p:cNvPr>
          <p:cNvSpPr>
            <a:spLocks noGrp="1"/>
          </p:cNvSpPr>
          <p:nvPr>
            <p:ph idx="1"/>
          </p:nvPr>
        </p:nvSpPr>
        <p:spPr>
          <a:xfrm>
            <a:off x="838200" y="1825625"/>
            <a:ext cx="5162550" cy="4351338"/>
          </a:xfrm>
        </p:spPr>
        <p:txBody>
          <a:bodyPr>
            <a:normAutofit/>
          </a:bodyPr>
          <a:lstStyle/>
          <a:p>
            <a:r>
              <a:rPr lang="en-US" b="1" dirty="0"/>
              <a:t>Lưu </a:t>
            </a:r>
            <a:r>
              <a:rPr lang="en-US" b="1" dirty="0" err="1"/>
              <a:t>đồ</a:t>
            </a:r>
            <a:r>
              <a:rPr lang="en-US" b="1" dirty="0"/>
              <a:t> </a:t>
            </a:r>
            <a:r>
              <a:rPr lang="en-US" b="1" dirty="0" err="1"/>
              <a:t>thuật</a:t>
            </a:r>
            <a:r>
              <a:rPr lang="en-US" b="1" dirty="0"/>
              <a:t> </a:t>
            </a:r>
            <a:r>
              <a:rPr lang="en-US" b="1" dirty="0" err="1"/>
              <a:t>toán</a:t>
            </a:r>
            <a:r>
              <a:rPr lang="en-US" b="1" dirty="0"/>
              <a:t> </a:t>
            </a:r>
            <a:r>
              <a:rPr lang="en-US" b="1" dirty="0" err="1"/>
              <a:t>trên</a:t>
            </a:r>
            <a:r>
              <a:rPr lang="en-US" b="1" dirty="0"/>
              <a:t> </a:t>
            </a:r>
            <a:r>
              <a:rPr lang="en-US" b="1" dirty="0" err="1"/>
              <a:t>hệ</a:t>
            </a:r>
            <a:r>
              <a:rPr lang="en-US" b="1" dirty="0"/>
              <a:t> </a:t>
            </a:r>
            <a:r>
              <a:rPr lang="en-US" b="1" dirty="0" err="1"/>
              <a:t>thống</a:t>
            </a:r>
            <a:r>
              <a:rPr lang="en-US" b="1" dirty="0"/>
              <a:t> </a:t>
            </a:r>
            <a:r>
              <a:rPr lang="en-US" b="1" dirty="0" err="1"/>
              <a:t>nhúng</a:t>
            </a:r>
            <a:endParaRPr lang="en-US" b="1" dirty="0"/>
          </a:p>
          <a:p>
            <a:endParaRPr lang="en-US" dirty="0"/>
          </a:p>
        </p:txBody>
      </p:sp>
      <p:pic>
        <p:nvPicPr>
          <p:cNvPr id="1026" name="Picture 2">
            <a:extLst>
              <a:ext uri="{FF2B5EF4-FFF2-40B4-BE49-F238E27FC236}">
                <a16:creationId xmlns:a16="http://schemas.microsoft.com/office/drawing/2014/main" id="{83C11E5E-6F22-9387-076D-5C185C59C3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7274312" y="0"/>
            <a:ext cx="4757352" cy="6544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2450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4906</TotalTime>
  <Words>1334</Words>
  <Application>Microsoft Office PowerPoint</Application>
  <PresentationFormat>Widescreen</PresentationFormat>
  <Paragraphs>215</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Google Sans Text</vt:lpstr>
      <vt:lpstr>Barlow</vt:lpstr>
      <vt:lpstr>K2D</vt:lpstr>
      <vt:lpstr>Wingdings</vt:lpstr>
      <vt:lpstr>Readex Pro</vt:lpstr>
      <vt:lpstr>Office Theme</vt:lpstr>
      <vt:lpstr>ĐẠI HỌC CẦN THƠ TRƯỜNG BÁCH KHOA KHOA TỰ ĐỘNG HÓA ĐỒ ÁN CUỐI KỲ 1 2025-2026 PHÁT TRIỂN ỨNG DỤNG TRÊN THIẾT BỊ DI ĐỘNG MÃ HP: KC359 NHÓM: 03 </vt:lpstr>
      <vt:lpstr>ĐẠI HỌC CẦN THƠ TRƯỜNG BÁCH KHOA KHOA TỰ ĐỘNG HÓA ĐỒ ÁN CUỐI KỲ 1 2025-2026 PHÁT TRIỂN ỨNG DỤNG TRÊN THIẾT BỊ DI ĐỘNG MÃ HP: KC359 NHÓM: 03 </vt:lpstr>
      <vt:lpstr>Giới thiệu đề tài </vt:lpstr>
      <vt:lpstr>Giới thiệu đề tài </vt:lpstr>
      <vt:lpstr>Giới thiệu đề tài </vt:lpstr>
      <vt:lpstr>Phương pháp thực hiện</vt:lpstr>
      <vt:lpstr>Phương pháp thực hiện</vt:lpstr>
      <vt:lpstr>Phương pháp thực hiện</vt:lpstr>
      <vt:lpstr>Phương pháp thực hiện</vt:lpstr>
      <vt:lpstr>Phương pháp thực hiện</vt:lpstr>
      <vt:lpstr>Phương pháp thực hiện</vt:lpstr>
      <vt:lpstr>Phương pháp thực hiện</vt:lpstr>
      <vt:lpstr>Phương pháp thực hiện</vt:lpstr>
      <vt:lpstr>Phương pháp thực hiện</vt:lpstr>
      <vt:lpstr>Phương pháp thực hiện</vt:lpstr>
      <vt:lpstr>Phương pháp thực hiện</vt:lpstr>
      <vt:lpstr>Kết quả</vt:lpstr>
      <vt:lpstr>Kết quả</vt:lpstr>
      <vt:lpstr>CÁM ƠN</vt:lpstr>
    </vt:vector>
  </TitlesOfParts>
  <Company>Can Tho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PowerPointTemplate_Blank</dc:title>
  <dc:creator>CTU Media</dc:creator>
  <cp:lastModifiedBy>khang nguyen</cp:lastModifiedBy>
  <cp:revision>241</cp:revision>
  <dcterms:created xsi:type="dcterms:W3CDTF">2022-07-01T08:15:51Z</dcterms:created>
  <dcterms:modified xsi:type="dcterms:W3CDTF">2025-12-06T06:25:03Z</dcterms:modified>
</cp:coreProperties>
</file>